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70" r:id="rId6"/>
    <p:sldId id="271" r:id="rId7"/>
    <p:sldId id="258" r:id="rId8"/>
    <p:sldId id="260" r:id="rId9"/>
    <p:sldId id="261" r:id="rId10"/>
    <p:sldId id="263" r:id="rId11"/>
    <p:sldId id="262" r:id="rId12"/>
    <p:sldId id="272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i Marouen" initials="AM" lastIdx="1" clrIdx="0">
    <p:extLst>
      <p:ext uri="{19B8F6BF-5375-455C-9EA6-DF929625EA0E}">
        <p15:presenceInfo xmlns:p15="http://schemas.microsoft.com/office/powerpoint/2012/main" userId="Abdi Marou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405"/>
    <p:restoredTop sz="91988"/>
  </p:normalViewPr>
  <p:slideViewPr>
    <p:cSldViewPr snapToGrid="0">
      <p:cViewPr varScale="1">
        <p:scale>
          <a:sx n="21" d="100"/>
          <a:sy n="21" d="100"/>
        </p:scale>
        <p:origin x="17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48505-E4EE-419F-B4F7-D356D6E049A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299D0CF-2AE1-41CB-95B8-09879D84AC4F}">
      <dgm:prSet phldrT="[Texte]"/>
      <dgm:spPr/>
      <dgm:t>
        <a:bodyPr/>
        <a:lstStyle/>
        <a:p>
          <a:r>
            <a:rPr lang="en-US" dirty="0"/>
            <a:t>Player Character</a:t>
          </a:r>
        </a:p>
      </dgm:t>
    </dgm:pt>
    <dgm:pt modelId="{583476BD-58DB-4F37-8E38-756A0D1737C5}" type="parTrans" cxnId="{1A781386-B3AF-4CFA-BBE6-AB60C673DBDA}">
      <dgm:prSet/>
      <dgm:spPr/>
      <dgm:t>
        <a:bodyPr/>
        <a:lstStyle/>
        <a:p>
          <a:endParaRPr lang="en-US"/>
        </a:p>
      </dgm:t>
    </dgm:pt>
    <dgm:pt modelId="{81CEFEA9-E4E0-42F6-B0A9-E4F8726C13C8}" type="sibTrans" cxnId="{1A781386-B3AF-4CFA-BBE6-AB60C673DBDA}">
      <dgm:prSet/>
      <dgm:spPr/>
      <dgm:t>
        <a:bodyPr/>
        <a:lstStyle/>
        <a:p>
          <a:endParaRPr lang="en-US"/>
        </a:p>
      </dgm:t>
    </dgm:pt>
    <dgm:pt modelId="{ED62BBB0-3621-4FC2-A2FB-60E725D1E42C}">
      <dgm:prSet phldrT="[Texte]"/>
      <dgm:spPr/>
      <dgm:t>
        <a:bodyPr/>
        <a:lstStyle/>
        <a:p>
          <a:r>
            <a:rPr lang="en-US" dirty="0"/>
            <a:t>Controls</a:t>
          </a:r>
        </a:p>
      </dgm:t>
    </dgm:pt>
    <dgm:pt modelId="{A8682238-4FF7-4C77-A836-304D3F531045}" type="parTrans" cxnId="{3A322FD9-3BC7-4283-9D85-3929D4922F7D}">
      <dgm:prSet/>
      <dgm:spPr/>
      <dgm:t>
        <a:bodyPr/>
        <a:lstStyle/>
        <a:p>
          <a:endParaRPr lang="en-US"/>
        </a:p>
      </dgm:t>
    </dgm:pt>
    <dgm:pt modelId="{F42F4EF3-724F-417E-887C-F9A3ACF6EB14}" type="sibTrans" cxnId="{3A322FD9-3BC7-4283-9D85-3929D4922F7D}">
      <dgm:prSet/>
      <dgm:spPr/>
      <dgm:t>
        <a:bodyPr/>
        <a:lstStyle/>
        <a:p>
          <a:endParaRPr lang="en-US"/>
        </a:p>
      </dgm:t>
    </dgm:pt>
    <dgm:pt modelId="{8D710EC1-B0F5-4C24-9F02-27A88A80CF2E}">
      <dgm:prSet phldrT="[Texte]"/>
      <dgm:spPr/>
      <dgm:t>
        <a:bodyPr/>
        <a:lstStyle/>
        <a:p>
          <a:r>
            <a:rPr lang="en-US" dirty="0"/>
            <a:t>Game Experience</a:t>
          </a:r>
        </a:p>
      </dgm:t>
    </dgm:pt>
    <dgm:pt modelId="{8A8BC1DA-FF12-4ED4-86A1-5B6875DE8E77}" type="parTrans" cxnId="{7DD9E0A5-B321-4F8B-BDD2-B2FF058ECFB5}">
      <dgm:prSet/>
      <dgm:spPr/>
      <dgm:t>
        <a:bodyPr/>
        <a:lstStyle/>
        <a:p>
          <a:endParaRPr lang="en-US"/>
        </a:p>
      </dgm:t>
    </dgm:pt>
    <dgm:pt modelId="{606C1385-43F4-40DE-9572-5041AF6F6687}" type="sibTrans" cxnId="{7DD9E0A5-B321-4F8B-BDD2-B2FF058ECFB5}">
      <dgm:prSet/>
      <dgm:spPr/>
      <dgm:t>
        <a:bodyPr/>
        <a:lstStyle/>
        <a:p>
          <a:endParaRPr lang="en-US"/>
        </a:p>
      </dgm:t>
    </dgm:pt>
    <dgm:pt modelId="{3B6C66FC-D791-4E55-BD34-0A062BEE5116}">
      <dgm:prSet phldrT="[Texte]"/>
      <dgm:spPr/>
      <dgm:t>
        <a:bodyPr/>
        <a:lstStyle/>
        <a:p>
          <a:r>
            <a:rPr lang="en-US" dirty="0"/>
            <a:t>Game World</a:t>
          </a:r>
        </a:p>
      </dgm:t>
    </dgm:pt>
    <dgm:pt modelId="{85B61C57-2161-4B2E-ABE7-36EB949CBAA9}" type="parTrans" cxnId="{C2CB801E-A129-49BB-9B79-AC12F0E9AF1F}">
      <dgm:prSet/>
      <dgm:spPr/>
      <dgm:t>
        <a:bodyPr/>
        <a:lstStyle/>
        <a:p>
          <a:endParaRPr lang="en-US"/>
        </a:p>
      </dgm:t>
    </dgm:pt>
    <dgm:pt modelId="{CBFDB26D-6962-4382-A0C8-EDAA97409B7A}" type="sibTrans" cxnId="{C2CB801E-A129-49BB-9B79-AC12F0E9AF1F}">
      <dgm:prSet/>
      <dgm:spPr/>
      <dgm:t>
        <a:bodyPr/>
        <a:lstStyle/>
        <a:p>
          <a:endParaRPr lang="en-US"/>
        </a:p>
      </dgm:t>
    </dgm:pt>
    <dgm:pt modelId="{528BEA46-D326-4D87-A41C-A8694B5CF937}">
      <dgm:prSet phldrT="[Texte]"/>
      <dgm:spPr/>
      <dgm:t>
        <a:bodyPr/>
        <a:lstStyle/>
        <a:p>
          <a:r>
            <a:rPr lang="en-US" dirty="0"/>
            <a:t>Game mechanism</a:t>
          </a:r>
        </a:p>
      </dgm:t>
    </dgm:pt>
    <dgm:pt modelId="{83F3606B-E7DE-427D-BE7A-FB31D37B3A3F}" type="parTrans" cxnId="{0F0661E7-825A-45C4-85FC-00026F5530DF}">
      <dgm:prSet/>
      <dgm:spPr/>
      <dgm:t>
        <a:bodyPr/>
        <a:lstStyle/>
        <a:p>
          <a:endParaRPr lang="en-US"/>
        </a:p>
      </dgm:t>
    </dgm:pt>
    <dgm:pt modelId="{9F1A35ED-C1FC-4DAA-9785-DB70F559B981}" type="sibTrans" cxnId="{0F0661E7-825A-45C4-85FC-00026F5530DF}">
      <dgm:prSet/>
      <dgm:spPr/>
      <dgm:t>
        <a:bodyPr/>
        <a:lstStyle/>
        <a:p>
          <a:endParaRPr lang="en-US"/>
        </a:p>
      </dgm:t>
    </dgm:pt>
    <dgm:pt modelId="{B10A3F17-2446-4F39-8888-6AD17039871C}">
      <dgm:prSet phldrT="[Texte]"/>
      <dgm:spPr/>
      <dgm:t>
        <a:bodyPr/>
        <a:lstStyle/>
        <a:p>
          <a:r>
            <a:rPr lang="en-US" dirty="0"/>
            <a:t>Collectibles</a:t>
          </a:r>
        </a:p>
      </dgm:t>
    </dgm:pt>
    <dgm:pt modelId="{0CBC1E71-6AC1-4456-B29F-8BB55190B6D5}" type="parTrans" cxnId="{B8615BAE-2D99-460F-AB33-6A7BDC6EF1AA}">
      <dgm:prSet/>
      <dgm:spPr/>
      <dgm:t>
        <a:bodyPr/>
        <a:lstStyle/>
        <a:p>
          <a:endParaRPr lang="en-US"/>
        </a:p>
      </dgm:t>
    </dgm:pt>
    <dgm:pt modelId="{EC6ECE82-D9FF-4EF6-A2BD-E2D4FFD0770E}" type="sibTrans" cxnId="{B8615BAE-2D99-460F-AB33-6A7BDC6EF1AA}">
      <dgm:prSet/>
      <dgm:spPr/>
      <dgm:t>
        <a:bodyPr/>
        <a:lstStyle/>
        <a:p>
          <a:endParaRPr lang="en-US"/>
        </a:p>
      </dgm:t>
    </dgm:pt>
    <dgm:pt modelId="{230257E8-4A38-437B-9FF0-A10D996885D8}">
      <dgm:prSet phldrT="[Texte]"/>
      <dgm:spPr/>
      <dgm:t>
        <a:bodyPr/>
        <a:lstStyle/>
        <a:p>
          <a:r>
            <a:rPr lang="en-US" dirty="0"/>
            <a:t>Future work</a:t>
          </a:r>
        </a:p>
      </dgm:t>
    </dgm:pt>
    <dgm:pt modelId="{C91D2570-F8D2-42E5-9F9D-109EE89B7A92}" type="parTrans" cxnId="{CF5D71B8-EFF2-4082-99F5-739DC48039F7}">
      <dgm:prSet/>
      <dgm:spPr/>
      <dgm:t>
        <a:bodyPr/>
        <a:lstStyle/>
        <a:p>
          <a:endParaRPr lang="en-US"/>
        </a:p>
      </dgm:t>
    </dgm:pt>
    <dgm:pt modelId="{E943BAC2-A76B-41FD-9326-3A7052F449C3}" type="sibTrans" cxnId="{CF5D71B8-EFF2-4082-99F5-739DC48039F7}">
      <dgm:prSet/>
      <dgm:spPr/>
      <dgm:t>
        <a:bodyPr/>
        <a:lstStyle/>
        <a:p>
          <a:endParaRPr lang="en-US"/>
        </a:p>
      </dgm:t>
    </dgm:pt>
    <dgm:pt modelId="{F59C3877-B4E4-45D9-B618-5AD0F2C18251}">
      <dgm:prSet phldrT="[Texte]"/>
      <dgm:spPr/>
      <dgm:t>
        <a:bodyPr/>
        <a:lstStyle/>
        <a:p>
          <a:r>
            <a:rPr lang="en-US" dirty="0"/>
            <a:t>Monetization</a:t>
          </a:r>
        </a:p>
      </dgm:t>
    </dgm:pt>
    <dgm:pt modelId="{614746CE-85BF-4E8A-B989-BF03E91FFBC7}" type="parTrans" cxnId="{1182F466-F305-4CF2-A72A-C57B2CED39ED}">
      <dgm:prSet/>
      <dgm:spPr/>
      <dgm:t>
        <a:bodyPr/>
        <a:lstStyle/>
        <a:p>
          <a:endParaRPr lang="en-US"/>
        </a:p>
      </dgm:t>
    </dgm:pt>
    <dgm:pt modelId="{A03ED379-C124-4252-9647-2433A7082FA4}" type="sibTrans" cxnId="{1182F466-F305-4CF2-A72A-C57B2CED39ED}">
      <dgm:prSet/>
      <dgm:spPr/>
      <dgm:t>
        <a:bodyPr/>
        <a:lstStyle/>
        <a:p>
          <a:endParaRPr lang="en-US"/>
        </a:p>
      </dgm:t>
    </dgm:pt>
    <dgm:pt modelId="{64314105-5EAA-C242-B28D-0FA2DF4495BA}">
      <dgm:prSet phldrT="[Texte]"/>
      <dgm:spPr/>
      <dgm:t>
        <a:bodyPr/>
        <a:lstStyle/>
        <a:p>
          <a:r>
            <a:rPr lang="en-US" dirty="0"/>
            <a:t>Game Story</a:t>
          </a:r>
        </a:p>
      </dgm:t>
    </dgm:pt>
    <dgm:pt modelId="{4FE3FC13-F4E9-294B-86E0-05DB87F6AF5B}" type="parTrans" cxnId="{35BCC220-DF27-4847-A24E-CD15068A759E}">
      <dgm:prSet/>
      <dgm:spPr/>
      <dgm:t>
        <a:bodyPr/>
        <a:lstStyle/>
        <a:p>
          <a:endParaRPr lang="en-US"/>
        </a:p>
      </dgm:t>
    </dgm:pt>
    <dgm:pt modelId="{462710A6-F0B3-3440-8112-CAD67316350D}" type="sibTrans" cxnId="{35BCC220-DF27-4847-A24E-CD15068A759E}">
      <dgm:prSet/>
      <dgm:spPr/>
    </dgm:pt>
    <dgm:pt modelId="{B0947633-458E-0F43-85EF-6D1508BD2489}">
      <dgm:prSet/>
      <dgm:spPr/>
      <dgm:t>
        <a:bodyPr/>
        <a:lstStyle/>
        <a:p>
          <a:r>
            <a:rPr lang="en-US"/>
            <a:t>Inspiration</a:t>
          </a:r>
        </a:p>
      </dgm:t>
    </dgm:pt>
    <dgm:pt modelId="{D8ADA8C9-5CE4-AF4C-B219-5F0B398B2BF6}" type="parTrans" cxnId="{A00C3436-5ECC-9045-B770-81965083ABD0}">
      <dgm:prSet/>
      <dgm:spPr/>
      <dgm:t>
        <a:bodyPr/>
        <a:lstStyle/>
        <a:p>
          <a:endParaRPr lang="en-US"/>
        </a:p>
      </dgm:t>
    </dgm:pt>
    <dgm:pt modelId="{3EE8992F-142C-1C46-B273-F9EF97D13507}" type="sibTrans" cxnId="{A00C3436-5ECC-9045-B770-81965083ABD0}">
      <dgm:prSet/>
      <dgm:spPr/>
    </dgm:pt>
    <dgm:pt modelId="{7DFB3BA2-50C4-7647-B8E8-381F582797BD}" type="pres">
      <dgm:prSet presAssocID="{53448505-E4EE-419F-B4F7-D356D6E049A2}" presName="linear" presStyleCnt="0">
        <dgm:presLayoutVars>
          <dgm:dir/>
          <dgm:animLvl val="lvl"/>
          <dgm:resizeHandles val="exact"/>
        </dgm:presLayoutVars>
      </dgm:prSet>
      <dgm:spPr/>
    </dgm:pt>
    <dgm:pt modelId="{3EF758FA-08C3-0D41-86B8-4B60CB0409AC}" type="pres">
      <dgm:prSet presAssocID="{B0947633-458E-0F43-85EF-6D1508BD2489}" presName="parentLin" presStyleCnt="0"/>
      <dgm:spPr/>
    </dgm:pt>
    <dgm:pt modelId="{7E090808-5982-F641-A59C-C0E488AEDDD8}" type="pres">
      <dgm:prSet presAssocID="{B0947633-458E-0F43-85EF-6D1508BD2489}" presName="parentLeftMargin" presStyleLbl="node1" presStyleIdx="0" presStyleCnt="10"/>
      <dgm:spPr/>
    </dgm:pt>
    <dgm:pt modelId="{EB3F6695-8D3B-9542-9E58-518257AD5AC6}" type="pres">
      <dgm:prSet presAssocID="{B0947633-458E-0F43-85EF-6D1508BD2489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9035E100-2115-8249-9CEF-BFBEF43A09A5}" type="pres">
      <dgm:prSet presAssocID="{B0947633-458E-0F43-85EF-6D1508BD2489}" presName="negativeSpace" presStyleCnt="0"/>
      <dgm:spPr/>
    </dgm:pt>
    <dgm:pt modelId="{ECD76F14-3F27-0D48-AD0E-B0F2331193A5}" type="pres">
      <dgm:prSet presAssocID="{B0947633-458E-0F43-85EF-6D1508BD2489}" presName="childText" presStyleLbl="conFgAcc1" presStyleIdx="0" presStyleCnt="10">
        <dgm:presLayoutVars>
          <dgm:bulletEnabled val="1"/>
        </dgm:presLayoutVars>
      </dgm:prSet>
      <dgm:spPr/>
    </dgm:pt>
    <dgm:pt modelId="{FB648765-1F77-B640-8939-FA722005A113}" type="pres">
      <dgm:prSet presAssocID="{3EE8992F-142C-1C46-B273-F9EF97D13507}" presName="spaceBetweenRectangles" presStyleCnt="0"/>
      <dgm:spPr/>
    </dgm:pt>
    <dgm:pt modelId="{4F7D537F-1468-D043-B846-5FD33BF72145}" type="pres">
      <dgm:prSet presAssocID="{64314105-5EAA-C242-B28D-0FA2DF4495BA}" presName="parentLin" presStyleCnt="0"/>
      <dgm:spPr/>
    </dgm:pt>
    <dgm:pt modelId="{313FC46E-D68A-9449-8A3C-4EA4470A35AB}" type="pres">
      <dgm:prSet presAssocID="{64314105-5EAA-C242-B28D-0FA2DF4495BA}" presName="parentLeftMargin" presStyleLbl="node1" presStyleIdx="0" presStyleCnt="10"/>
      <dgm:spPr/>
    </dgm:pt>
    <dgm:pt modelId="{21F8D9CF-76B3-5342-9F1B-F92DFC4A8E74}" type="pres">
      <dgm:prSet presAssocID="{64314105-5EAA-C242-B28D-0FA2DF4495BA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2F97AA0D-58D5-CE40-B4FF-28843EEB6A40}" type="pres">
      <dgm:prSet presAssocID="{64314105-5EAA-C242-B28D-0FA2DF4495BA}" presName="negativeSpace" presStyleCnt="0"/>
      <dgm:spPr/>
    </dgm:pt>
    <dgm:pt modelId="{E4C15195-5752-ED47-A1E2-A82DEA58BF9B}" type="pres">
      <dgm:prSet presAssocID="{64314105-5EAA-C242-B28D-0FA2DF4495BA}" presName="childText" presStyleLbl="conFgAcc1" presStyleIdx="1" presStyleCnt="10">
        <dgm:presLayoutVars>
          <dgm:bulletEnabled val="1"/>
        </dgm:presLayoutVars>
      </dgm:prSet>
      <dgm:spPr/>
    </dgm:pt>
    <dgm:pt modelId="{BA3C73CD-7DD9-744C-9CD8-C2FD239B01C8}" type="pres">
      <dgm:prSet presAssocID="{462710A6-F0B3-3440-8112-CAD67316350D}" presName="spaceBetweenRectangles" presStyleCnt="0"/>
      <dgm:spPr/>
    </dgm:pt>
    <dgm:pt modelId="{C3721FED-CDB3-A048-9E69-49C4E0D0787B}" type="pres">
      <dgm:prSet presAssocID="{B299D0CF-2AE1-41CB-95B8-09879D84AC4F}" presName="parentLin" presStyleCnt="0"/>
      <dgm:spPr/>
    </dgm:pt>
    <dgm:pt modelId="{DEE96F83-A244-054A-B20B-C4C0BB8FB96F}" type="pres">
      <dgm:prSet presAssocID="{B299D0CF-2AE1-41CB-95B8-09879D84AC4F}" presName="parentLeftMargin" presStyleLbl="node1" presStyleIdx="1" presStyleCnt="10"/>
      <dgm:spPr/>
    </dgm:pt>
    <dgm:pt modelId="{C7ECF7C7-3697-B94E-87F5-064F5CC18677}" type="pres">
      <dgm:prSet presAssocID="{B299D0CF-2AE1-41CB-95B8-09879D84AC4F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70AC431-7FAB-B743-818B-B47A6C2D1B20}" type="pres">
      <dgm:prSet presAssocID="{B299D0CF-2AE1-41CB-95B8-09879D84AC4F}" presName="negativeSpace" presStyleCnt="0"/>
      <dgm:spPr/>
    </dgm:pt>
    <dgm:pt modelId="{6FCC3C85-F11E-4846-ACDF-6A62C23BD6CC}" type="pres">
      <dgm:prSet presAssocID="{B299D0CF-2AE1-41CB-95B8-09879D84AC4F}" presName="childText" presStyleLbl="conFgAcc1" presStyleIdx="2" presStyleCnt="10">
        <dgm:presLayoutVars>
          <dgm:bulletEnabled val="1"/>
        </dgm:presLayoutVars>
      </dgm:prSet>
      <dgm:spPr/>
    </dgm:pt>
    <dgm:pt modelId="{50DF9EA8-0DB1-8C42-8373-3C049B0B58D8}" type="pres">
      <dgm:prSet presAssocID="{81CEFEA9-E4E0-42F6-B0A9-E4F8726C13C8}" presName="spaceBetweenRectangles" presStyleCnt="0"/>
      <dgm:spPr/>
    </dgm:pt>
    <dgm:pt modelId="{9C379351-2096-CB4F-8D51-20FF092FB958}" type="pres">
      <dgm:prSet presAssocID="{ED62BBB0-3621-4FC2-A2FB-60E725D1E42C}" presName="parentLin" presStyleCnt="0"/>
      <dgm:spPr/>
    </dgm:pt>
    <dgm:pt modelId="{FFCA374E-B447-0D46-99B1-8E139E79D341}" type="pres">
      <dgm:prSet presAssocID="{ED62BBB0-3621-4FC2-A2FB-60E725D1E42C}" presName="parentLeftMargin" presStyleLbl="node1" presStyleIdx="2" presStyleCnt="10"/>
      <dgm:spPr/>
    </dgm:pt>
    <dgm:pt modelId="{6B32C3AB-6B24-6546-9CD8-87F14EE33654}" type="pres">
      <dgm:prSet presAssocID="{ED62BBB0-3621-4FC2-A2FB-60E725D1E42C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5CDC2C6F-D70E-714C-BF51-A16B226AADC2}" type="pres">
      <dgm:prSet presAssocID="{ED62BBB0-3621-4FC2-A2FB-60E725D1E42C}" presName="negativeSpace" presStyleCnt="0"/>
      <dgm:spPr/>
    </dgm:pt>
    <dgm:pt modelId="{AC8EC198-30F1-5D42-AD7F-48D7A9DF573E}" type="pres">
      <dgm:prSet presAssocID="{ED62BBB0-3621-4FC2-A2FB-60E725D1E42C}" presName="childText" presStyleLbl="conFgAcc1" presStyleIdx="3" presStyleCnt="10">
        <dgm:presLayoutVars>
          <dgm:bulletEnabled val="1"/>
        </dgm:presLayoutVars>
      </dgm:prSet>
      <dgm:spPr/>
    </dgm:pt>
    <dgm:pt modelId="{E6D1E3D6-7CEF-234B-9B6B-1D24C4F699E8}" type="pres">
      <dgm:prSet presAssocID="{F42F4EF3-724F-417E-887C-F9A3ACF6EB14}" presName="spaceBetweenRectangles" presStyleCnt="0"/>
      <dgm:spPr/>
    </dgm:pt>
    <dgm:pt modelId="{4924AD72-A7BE-CB4B-99B2-F0F885B381F2}" type="pres">
      <dgm:prSet presAssocID="{8D710EC1-B0F5-4C24-9F02-27A88A80CF2E}" presName="parentLin" presStyleCnt="0"/>
      <dgm:spPr/>
    </dgm:pt>
    <dgm:pt modelId="{472DD168-A8E8-EC48-8737-FF8528869DEE}" type="pres">
      <dgm:prSet presAssocID="{8D710EC1-B0F5-4C24-9F02-27A88A80CF2E}" presName="parentLeftMargin" presStyleLbl="node1" presStyleIdx="3" presStyleCnt="10"/>
      <dgm:spPr/>
    </dgm:pt>
    <dgm:pt modelId="{31D49688-DB2D-8C45-9531-8D3F03805938}" type="pres">
      <dgm:prSet presAssocID="{8D710EC1-B0F5-4C24-9F02-27A88A80CF2E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95F6F0FD-DDA7-AC40-9A51-BE262D159958}" type="pres">
      <dgm:prSet presAssocID="{8D710EC1-B0F5-4C24-9F02-27A88A80CF2E}" presName="negativeSpace" presStyleCnt="0"/>
      <dgm:spPr/>
    </dgm:pt>
    <dgm:pt modelId="{63FF57A9-C472-D044-849D-435B43C1D9F1}" type="pres">
      <dgm:prSet presAssocID="{8D710EC1-B0F5-4C24-9F02-27A88A80CF2E}" presName="childText" presStyleLbl="conFgAcc1" presStyleIdx="4" presStyleCnt="10">
        <dgm:presLayoutVars>
          <dgm:bulletEnabled val="1"/>
        </dgm:presLayoutVars>
      </dgm:prSet>
      <dgm:spPr/>
    </dgm:pt>
    <dgm:pt modelId="{D6200EAF-C179-3B47-BBD4-7439B5DF030C}" type="pres">
      <dgm:prSet presAssocID="{606C1385-43F4-40DE-9572-5041AF6F6687}" presName="spaceBetweenRectangles" presStyleCnt="0"/>
      <dgm:spPr/>
    </dgm:pt>
    <dgm:pt modelId="{DD3801D7-56FC-0640-A8B5-76FBF92E9A33}" type="pres">
      <dgm:prSet presAssocID="{3B6C66FC-D791-4E55-BD34-0A062BEE5116}" presName="parentLin" presStyleCnt="0"/>
      <dgm:spPr/>
    </dgm:pt>
    <dgm:pt modelId="{74DD648C-DCA6-5042-B586-CBC0151E7FB4}" type="pres">
      <dgm:prSet presAssocID="{3B6C66FC-D791-4E55-BD34-0A062BEE5116}" presName="parentLeftMargin" presStyleLbl="node1" presStyleIdx="4" presStyleCnt="10"/>
      <dgm:spPr/>
    </dgm:pt>
    <dgm:pt modelId="{17CBC1D4-DC00-0A4E-8597-F8CCD86A9752}" type="pres">
      <dgm:prSet presAssocID="{3B6C66FC-D791-4E55-BD34-0A062BEE5116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6A926C92-6EE4-3045-862F-9870A78C0C86}" type="pres">
      <dgm:prSet presAssocID="{3B6C66FC-D791-4E55-BD34-0A062BEE5116}" presName="negativeSpace" presStyleCnt="0"/>
      <dgm:spPr/>
    </dgm:pt>
    <dgm:pt modelId="{82646A2A-82E0-F746-B51F-88C4ACD45FB8}" type="pres">
      <dgm:prSet presAssocID="{3B6C66FC-D791-4E55-BD34-0A062BEE5116}" presName="childText" presStyleLbl="conFgAcc1" presStyleIdx="5" presStyleCnt="10">
        <dgm:presLayoutVars>
          <dgm:bulletEnabled val="1"/>
        </dgm:presLayoutVars>
      </dgm:prSet>
      <dgm:spPr/>
    </dgm:pt>
    <dgm:pt modelId="{315FECF8-E88F-A54E-BE65-91743EAB1EFD}" type="pres">
      <dgm:prSet presAssocID="{CBFDB26D-6962-4382-A0C8-EDAA97409B7A}" presName="spaceBetweenRectangles" presStyleCnt="0"/>
      <dgm:spPr/>
    </dgm:pt>
    <dgm:pt modelId="{8F173DF3-4F4E-344D-9D54-167D49B0D075}" type="pres">
      <dgm:prSet presAssocID="{528BEA46-D326-4D87-A41C-A8694B5CF937}" presName="parentLin" presStyleCnt="0"/>
      <dgm:spPr/>
    </dgm:pt>
    <dgm:pt modelId="{9AC8B321-0FB3-7145-A203-BBFA255B310C}" type="pres">
      <dgm:prSet presAssocID="{528BEA46-D326-4D87-A41C-A8694B5CF937}" presName="parentLeftMargin" presStyleLbl="node1" presStyleIdx="5" presStyleCnt="10"/>
      <dgm:spPr/>
    </dgm:pt>
    <dgm:pt modelId="{D4A475D8-2D90-6542-91DE-FFBDCF9E38E3}" type="pres">
      <dgm:prSet presAssocID="{528BEA46-D326-4D87-A41C-A8694B5CF937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F24F9E21-BF1F-ED48-9ABA-F46DD3F31C22}" type="pres">
      <dgm:prSet presAssocID="{528BEA46-D326-4D87-A41C-A8694B5CF937}" presName="negativeSpace" presStyleCnt="0"/>
      <dgm:spPr/>
    </dgm:pt>
    <dgm:pt modelId="{252BCD0D-D2A3-2746-9404-61058B0CB940}" type="pres">
      <dgm:prSet presAssocID="{528BEA46-D326-4D87-A41C-A8694B5CF937}" presName="childText" presStyleLbl="conFgAcc1" presStyleIdx="6" presStyleCnt="10">
        <dgm:presLayoutVars>
          <dgm:bulletEnabled val="1"/>
        </dgm:presLayoutVars>
      </dgm:prSet>
      <dgm:spPr/>
    </dgm:pt>
    <dgm:pt modelId="{51766EED-5F2F-D24D-9C70-068356C92421}" type="pres">
      <dgm:prSet presAssocID="{9F1A35ED-C1FC-4DAA-9785-DB70F559B981}" presName="spaceBetweenRectangles" presStyleCnt="0"/>
      <dgm:spPr/>
    </dgm:pt>
    <dgm:pt modelId="{CB0F0810-D557-954C-A9F6-81A45861EC54}" type="pres">
      <dgm:prSet presAssocID="{B10A3F17-2446-4F39-8888-6AD17039871C}" presName="parentLin" presStyleCnt="0"/>
      <dgm:spPr/>
    </dgm:pt>
    <dgm:pt modelId="{4AA73366-E8C5-7442-83AF-5326DB3BDB79}" type="pres">
      <dgm:prSet presAssocID="{B10A3F17-2446-4F39-8888-6AD17039871C}" presName="parentLeftMargin" presStyleLbl="node1" presStyleIdx="6" presStyleCnt="10"/>
      <dgm:spPr/>
    </dgm:pt>
    <dgm:pt modelId="{4F093AB9-F9FC-6A45-A524-E086A4F12260}" type="pres">
      <dgm:prSet presAssocID="{B10A3F17-2446-4F39-8888-6AD17039871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6E6699A6-A16D-7948-8C15-B4F844C42DC8}" type="pres">
      <dgm:prSet presAssocID="{B10A3F17-2446-4F39-8888-6AD17039871C}" presName="negativeSpace" presStyleCnt="0"/>
      <dgm:spPr/>
    </dgm:pt>
    <dgm:pt modelId="{910B86FB-6B04-0246-98D7-C5B166E7C3A9}" type="pres">
      <dgm:prSet presAssocID="{B10A3F17-2446-4F39-8888-6AD17039871C}" presName="childText" presStyleLbl="conFgAcc1" presStyleIdx="7" presStyleCnt="10">
        <dgm:presLayoutVars>
          <dgm:bulletEnabled val="1"/>
        </dgm:presLayoutVars>
      </dgm:prSet>
      <dgm:spPr/>
    </dgm:pt>
    <dgm:pt modelId="{86CAA698-E76A-0C4F-AE2A-0FF245B4F534}" type="pres">
      <dgm:prSet presAssocID="{EC6ECE82-D9FF-4EF6-A2BD-E2D4FFD0770E}" presName="spaceBetweenRectangles" presStyleCnt="0"/>
      <dgm:spPr/>
    </dgm:pt>
    <dgm:pt modelId="{A6D5FBDD-8FA2-5D48-9160-0EC1F6FB410B}" type="pres">
      <dgm:prSet presAssocID="{230257E8-4A38-437B-9FF0-A10D996885D8}" presName="parentLin" presStyleCnt="0"/>
      <dgm:spPr/>
    </dgm:pt>
    <dgm:pt modelId="{868A1A8D-39E7-9E46-A920-9F4A50D57E18}" type="pres">
      <dgm:prSet presAssocID="{230257E8-4A38-437B-9FF0-A10D996885D8}" presName="parentLeftMargin" presStyleLbl="node1" presStyleIdx="7" presStyleCnt="10"/>
      <dgm:spPr/>
    </dgm:pt>
    <dgm:pt modelId="{EEE4CE0C-FE8F-3F41-AB15-CC7EDE9834A0}" type="pres">
      <dgm:prSet presAssocID="{230257E8-4A38-437B-9FF0-A10D996885D8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7AD5B06-DA25-1642-B32C-3DF456583D5F}" type="pres">
      <dgm:prSet presAssocID="{230257E8-4A38-437B-9FF0-A10D996885D8}" presName="negativeSpace" presStyleCnt="0"/>
      <dgm:spPr/>
    </dgm:pt>
    <dgm:pt modelId="{158C3DAD-47E4-FF4E-BD73-1B31C713C93B}" type="pres">
      <dgm:prSet presAssocID="{230257E8-4A38-437B-9FF0-A10D996885D8}" presName="childText" presStyleLbl="conFgAcc1" presStyleIdx="8" presStyleCnt="10">
        <dgm:presLayoutVars>
          <dgm:bulletEnabled val="1"/>
        </dgm:presLayoutVars>
      </dgm:prSet>
      <dgm:spPr/>
    </dgm:pt>
    <dgm:pt modelId="{22862F78-3D11-EB47-AAB6-59CE6AC338E5}" type="pres">
      <dgm:prSet presAssocID="{E943BAC2-A76B-41FD-9326-3A7052F449C3}" presName="spaceBetweenRectangles" presStyleCnt="0"/>
      <dgm:spPr/>
    </dgm:pt>
    <dgm:pt modelId="{D76700C9-BA36-994E-AAD0-DB3694AEEEE1}" type="pres">
      <dgm:prSet presAssocID="{F59C3877-B4E4-45D9-B618-5AD0F2C18251}" presName="parentLin" presStyleCnt="0"/>
      <dgm:spPr/>
    </dgm:pt>
    <dgm:pt modelId="{3D902034-3D52-6641-9A4C-1ACBEC152688}" type="pres">
      <dgm:prSet presAssocID="{F59C3877-B4E4-45D9-B618-5AD0F2C18251}" presName="parentLeftMargin" presStyleLbl="node1" presStyleIdx="8" presStyleCnt="10"/>
      <dgm:spPr/>
    </dgm:pt>
    <dgm:pt modelId="{F525AD5A-747B-D440-A9E3-13EE506244EA}" type="pres">
      <dgm:prSet presAssocID="{F59C3877-B4E4-45D9-B618-5AD0F2C18251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2F14E684-C0CA-2F46-BF32-513AFB1BBAC7}" type="pres">
      <dgm:prSet presAssocID="{F59C3877-B4E4-45D9-B618-5AD0F2C18251}" presName="negativeSpace" presStyleCnt="0"/>
      <dgm:spPr/>
    </dgm:pt>
    <dgm:pt modelId="{9DDDFD53-5FCC-474D-AE2D-4E932959B75C}" type="pres">
      <dgm:prSet presAssocID="{F59C3877-B4E4-45D9-B618-5AD0F2C18251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E7BF8714-A5A5-8E4B-A8BD-7385378033A0}" type="presOf" srcId="{B299D0CF-2AE1-41CB-95B8-09879D84AC4F}" destId="{DEE96F83-A244-054A-B20B-C4C0BB8FB96F}" srcOrd="0" destOrd="0" presId="urn:microsoft.com/office/officeart/2005/8/layout/list1"/>
    <dgm:cxn modelId="{9B282617-024C-DF42-8CD9-33CCE44EAABD}" type="presOf" srcId="{ED62BBB0-3621-4FC2-A2FB-60E725D1E42C}" destId="{6B32C3AB-6B24-6546-9CD8-87F14EE33654}" srcOrd="1" destOrd="0" presId="urn:microsoft.com/office/officeart/2005/8/layout/list1"/>
    <dgm:cxn modelId="{C2CB801E-A129-49BB-9B79-AC12F0E9AF1F}" srcId="{53448505-E4EE-419F-B4F7-D356D6E049A2}" destId="{3B6C66FC-D791-4E55-BD34-0A062BEE5116}" srcOrd="5" destOrd="0" parTransId="{85B61C57-2161-4B2E-ABE7-36EB949CBAA9}" sibTransId="{CBFDB26D-6962-4382-A0C8-EDAA97409B7A}"/>
    <dgm:cxn modelId="{35BCC220-DF27-4847-A24E-CD15068A759E}" srcId="{53448505-E4EE-419F-B4F7-D356D6E049A2}" destId="{64314105-5EAA-C242-B28D-0FA2DF4495BA}" srcOrd="1" destOrd="0" parTransId="{4FE3FC13-F4E9-294B-86E0-05DB87F6AF5B}" sibTransId="{462710A6-F0B3-3440-8112-CAD67316350D}"/>
    <dgm:cxn modelId="{72B93A28-030D-0546-9BF8-469156C2DF58}" type="presOf" srcId="{64314105-5EAA-C242-B28D-0FA2DF4495BA}" destId="{313FC46E-D68A-9449-8A3C-4EA4470A35AB}" srcOrd="0" destOrd="0" presId="urn:microsoft.com/office/officeart/2005/8/layout/list1"/>
    <dgm:cxn modelId="{53CABF28-D820-D242-82D1-E305136AB8FE}" type="presOf" srcId="{8D710EC1-B0F5-4C24-9F02-27A88A80CF2E}" destId="{31D49688-DB2D-8C45-9531-8D3F03805938}" srcOrd="1" destOrd="0" presId="urn:microsoft.com/office/officeart/2005/8/layout/list1"/>
    <dgm:cxn modelId="{A00C3436-5ECC-9045-B770-81965083ABD0}" srcId="{53448505-E4EE-419F-B4F7-D356D6E049A2}" destId="{B0947633-458E-0F43-85EF-6D1508BD2489}" srcOrd="0" destOrd="0" parTransId="{D8ADA8C9-5CE4-AF4C-B219-5F0B398B2BF6}" sibTransId="{3EE8992F-142C-1C46-B273-F9EF97D13507}"/>
    <dgm:cxn modelId="{743F6943-F2E2-EA44-A665-7571CFE8EE48}" type="presOf" srcId="{230257E8-4A38-437B-9FF0-A10D996885D8}" destId="{EEE4CE0C-FE8F-3F41-AB15-CC7EDE9834A0}" srcOrd="1" destOrd="0" presId="urn:microsoft.com/office/officeart/2005/8/layout/list1"/>
    <dgm:cxn modelId="{5BF1FB4E-0466-9B4C-A6EB-EB2A4354CD4F}" type="presOf" srcId="{ED62BBB0-3621-4FC2-A2FB-60E725D1E42C}" destId="{FFCA374E-B447-0D46-99B1-8E139E79D341}" srcOrd="0" destOrd="0" presId="urn:microsoft.com/office/officeart/2005/8/layout/list1"/>
    <dgm:cxn modelId="{BB343E4F-416D-2A47-A415-17F21CC5A1F6}" type="presOf" srcId="{3B6C66FC-D791-4E55-BD34-0A062BEE5116}" destId="{17CBC1D4-DC00-0A4E-8597-F8CCD86A9752}" srcOrd="1" destOrd="0" presId="urn:microsoft.com/office/officeart/2005/8/layout/list1"/>
    <dgm:cxn modelId="{151D3450-EB16-8949-919D-A79666AF1362}" type="presOf" srcId="{B0947633-458E-0F43-85EF-6D1508BD2489}" destId="{EB3F6695-8D3B-9542-9E58-518257AD5AC6}" srcOrd="1" destOrd="0" presId="urn:microsoft.com/office/officeart/2005/8/layout/list1"/>
    <dgm:cxn modelId="{E78EF75C-662B-EF40-9143-15F3BE20F6B3}" type="presOf" srcId="{230257E8-4A38-437B-9FF0-A10D996885D8}" destId="{868A1A8D-39E7-9E46-A920-9F4A50D57E18}" srcOrd="0" destOrd="0" presId="urn:microsoft.com/office/officeart/2005/8/layout/list1"/>
    <dgm:cxn modelId="{1182F466-F305-4CF2-A72A-C57B2CED39ED}" srcId="{53448505-E4EE-419F-B4F7-D356D6E049A2}" destId="{F59C3877-B4E4-45D9-B618-5AD0F2C18251}" srcOrd="9" destOrd="0" parTransId="{614746CE-85BF-4E8A-B989-BF03E91FFBC7}" sibTransId="{A03ED379-C124-4252-9647-2433A7082FA4}"/>
    <dgm:cxn modelId="{DA127979-5534-8C4B-B7E6-089A3AECC5A4}" type="presOf" srcId="{53448505-E4EE-419F-B4F7-D356D6E049A2}" destId="{7DFB3BA2-50C4-7647-B8E8-381F582797BD}" srcOrd="0" destOrd="0" presId="urn:microsoft.com/office/officeart/2005/8/layout/list1"/>
    <dgm:cxn modelId="{1A781386-B3AF-4CFA-BBE6-AB60C673DBDA}" srcId="{53448505-E4EE-419F-B4F7-D356D6E049A2}" destId="{B299D0CF-2AE1-41CB-95B8-09879D84AC4F}" srcOrd="2" destOrd="0" parTransId="{583476BD-58DB-4F37-8E38-756A0D1737C5}" sibTransId="{81CEFEA9-E4E0-42F6-B0A9-E4F8726C13C8}"/>
    <dgm:cxn modelId="{6BA6258B-2594-4E49-B835-6B8592E1898A}" type="presOf" srcId="{B0947633-458E-0F43-85EF-6D1508BD2489}" destId="{7E090808-5982-F641-A59C-C0E488AEDDD8}" srcOrd="0" destOrd="0" presId="urn:microsoft.com/office/officeart/2005/8/layout/list1"/>
    <dgm:cxn modelId="{18A5B692-7FAC-A647-B72C-021ADB772498}" type="presOf" srcId="{528BEA46-D326-4D87-A41C-A8694B5CF937}" destId="{D4A475D8-2D90-6542-91DE-FFBDCF9E38E3}" srcOrd="1" destOrd="0" presId="urn:microsoft.com/office/officeart/2005/8/layout/list1"/>
    <dgm:cxn modelId="{5CAFEE92-F2BB-7748-8543-0281D618B848}" type="presOf" srcId="{528BEA46-D326-4D87-A41C-A8694B5CF937}" destId="{9AC8B321-0FB3-7145-A203-BBFA255B310C}" srcOrd="0" destOrd="0" presId="urn:microsoft.com/office/officeart/2005/8/layout/list1"/>
    <dgm:cxn modelId="{410EEFA1-F2D2-F14A-AA0B-7B6B96C64C57}" type="presOf" srcId="{B299D0CF-2AE1-41CB-95B8-09879D84AC4F}" destId="{C7ECF7C7-3697-B94E-87F5-064F5CC18677}" srcOrd="1" destOrd="0" presId="urn:microsoft.com/office/officeart/2005/8/layout/list1"/>
    <dgm:cxn modelId="{7DD9E0A5-B321-4F8B-BDD2-B2FF058ECFB5}" srcId="{53448505-E4EE-419F-B4F7-D356D6E049A2}" destId="{8D710EC1-B0F5-4C24-9F02-27A88A80CF2E}" srcOrd="4" destOrd="0" parTransId="{8A8BC1DA-FF12-4ED4-86A1-5B6875DE8E77}" sibTransId="{606C1385-43F4-40DE-9572-5041AF6F6687}"/>
    <dgm:cxn modelId="{9C8521AA-570F-FC43-B4E8-74C2E6EC234B}" type="presOf" srcId="{B10A3F17-2446-4F39-8888-6AD17039871C}" destId="{4AA73366-E8C5-7442-83AF-5326DB3BDB79}" srcOrd="0" destOrd="0" presId="urn:microsoft.com/office/officeart/2005/8/layout/list1"/>
    <dgm:cxn modelId="{B8615BAE-2D99-460F-AB33-6A7BDC6EF1AA}" srcId="{53448505-E4EE-419F-B4F7-D356D6E049A2}" destId="{B10A3F17-2446-4F39-8888-6AD17039871C}" srcOrd="7" destOrd="0" parTransId="{0CBC1E71-6AC1-4456-B29F-8BB55190B6D5}" sibTransId="{EC6ECE82-D9FF-4EF6-A2BD-E2D4FFD0770E}"/>
    <dgm:cxn modelId="{CF5D71B8-EFF2-4082-99F5-739DC48039F7}" srcId="{53448505-E4EE-419F-B4F7-D356D6E049A2}" destId="{230257E8-4A38-437B-9FF0-A10D996885D8}" srcOrd="8" destOrd="0" parTransId="{C91D2570-F8D2-42E5-9F9D-109EE89B7A92}" sibTransId="{E943BAC2-A76B-41FD-9326-3A7052F449C3}"/>
    <dgm:cxn modelId="{98CB76BB-43A0-E548-A528-C8F95848B19B}" type="presOf" srcId="{B10A3F17-2446-4F39-8888-6AD17039871C}" destId="{4F093AB9-F9FC-6A45-A524-E086A4F12260}" srcOrd="1" destOrd="0" presId="urn:microsoft.com/office/officeart/2005/8/layout/list1"/>
    <dgm:cxn modelId="{80C465C4-F1EE-3E4A-A6AE-E0665B5BF47E}" type="presOf" srcId="{F59C3877-B4E4-45D9-B618-5AD0F2C18251}" destId="{3D902034-3D52-6641-9A4C-1ACBEC152688}" srcOrd="0" destOrd="0" presId="urn:microsoft.com/office/officeart/2005/8/layout/list1"/>
    <dgm:cxn modelId="{687FBDCF-EF35-964F-93DF-CCC72B28BDD8}" type="presOf" srcId="{64314105-5EAA-C242-B28D-0FA2DF4495BA}" destId="{21F8D9CF-76B3-5342-9F1B-F92DFC4A8E74}" srcOrd="1" destOrd="0" presId="urn:microsoft.com/office/officeart/2005/8/layout/list1"/>
    <dgm:cxn modelId="{3A322FD9-3BC7-4283-9D85-3929D4922F7D}" srcId="{53448505-E4EE-419F-B4F7-D356D6E049A2}" destId="{ED62BBB0-3621-4FC2-A2FB-60E725D1E42C}" srcOrd="3" destOrd="0" parTransId="{A8682238-4FF7-4C77-A836-304D3F531045}" sibTransId="{F42F4EF3-724F-417E-887C-F9A3ACF6EB14}"/>
    <dgm:cxn modelId="{2B71AAE3-4B2F-C841-AEBF-D7BA9DBB94F9}" type="presOf" srcId="{8D710EC1-B0F5-4C24-9F02-27A88A80CF2E}" destId="{472DD168-A8E8-EC48-8737-FF8528869DEE}" srcOrd="0" destOrd="0" presId="urn:microsoft.com/office/officeart/2005/8/layout/list1"/>
    <dgm:cxn modelId="{0F0661E7-825A-45C4-85FC-00026F5530DF}" srcId="{53448505-E4EE-419F-B4F7-D356D6E049A2}" destId="{528BEA46-D326-4D87-A41C-A8694B5CF937}" srcOrd="6" destOrd="0" parTransId="{83F3606B-E7DE-427D-BE7A-FB31D37B3A3F}" sibTransId="{9F1A35ED-C1FC-4DAA-9785-DB70F559B981}"/>
    <dgm:cxn modelId="{F6D75DE8-75CE-8F43-BD2F-6F4990280DD3}" type="presOf" srcId="{F59C3877-B4E4-45D9-B618-5AD0F2C18251}" destId="{F525AD5A-747B-D440-A9E3-13EE506244EA}" srcOrd="1" destOrd="0" presId="urn:microsoft.com/office/officeart/2005/8/layout/list1"/>
    <dgm:cxn modelId="{A3C1E8F7-3786-C84D-9947-DBAD6B6FFAE7}" type="presOf" srcId="{3B6C66FC-D791-4E55-BD34-0A062BEE5116}" destId="{74DD648C-DCA6-5042-B586-CBC0151E7FB4}" srcOrd="0" destOrd="0" presId="urn:microsoft.com/office/officeart/2005/8/layout/list1"/>
    <dgm:cxn modelId="{5BE7F8BA-2595-FD45-A5C2-0EAFC09588D9}" type="presParOf" srcId="{7DFB3BA2-50C4-7647-B8E8-381F582797BD}" destId="{3EF758FA-08C3-0D41-86B8-4B60CB0409AC}" srcOrd="0" destOrd="0" presId="urn:microsoft.com/office/officeart/2005/8/layout/list1"/>
    <dgm:cxn modelId="{85AF6E1C-5C86-0A49-93D1-799D5FCFB3FC}" type="presParOf" srcId="{3EF758FA-08C3-0D41-86B8-4B60CB0409AC}" destId="{7E090808-5982-F641-A59C-C0E488AEDDD8}" srcOrd="0" destOrd="0" presId="urn:microsoft.com/office/officeart/2005/8/layout/list1"/>
    <dgm:cxn modelId="{41EC7DD1-6A0E-5748-ACBB-EDC0D5A8BD33}" type="presParOf" srcId="{3EF758FA-08C3-0D41-86B8-4B60CB0409AC}" destId="{EB3F6695-8D3B-9542-9E58-518257AD5AC6}" srcOrd="1" destOrd="0" presId="urn:microsoft.com/office/officeart/2005/8/layout/list1"/>
    <dgm:cxn modelId="{F58A5CCB-59E6-0144-966D-5540126172D8}" type="presParOf" srcId="{7DFB3BA2-50C4-7647-B8E8-381F582797BD}" destId="{9035E100-2115-8249-9CEF-BFBEF43A09A5}" srcOrd="1" destOrd="0" presId="urn:microsoft.com/office/officeart/2005/8/layout/list1"/>
    <dgm:cxn modelId="{82209254-8EC9-F148-A862-ABB10C765D8F}" type="presParOf" srcId="{7DFB3BA2-50C4-7647-B8E8-381F582797BD}" destId="{ECD76F14-3F27-0D48-AD0E-B0F2331193A5}" srcOrd="2" destOrd="0" presId="urn:microsoft.com/office/officeart/2005/8/layout/list1"/>
    <dgm:cxn modelId="{AFA1BC24-9775-674C-ABC1-BFF8F7CC2A8D}" type="presParOf" srcId="{7DFB3BA2-50C4-7647-B8E8-381F582797BD}" destId="{FB648765-1F77-B640-8939-FA722005A113}" srcOrd="3" destOrd="0" presId="urn:microsoft.com/office/officeart/2005/8/layout/list1"/>
    <dgm:cxn modelId="{AEB7669E-6A78-354C-99AA-ACAFA5486A95}" type="presParOf" srcId="{7DFB3BA2-50C4-7647-B8E8-381F582797BD}" destId="{4F7D537F-1468-D043-B846-5FD33BF72145}" srcOrd="4" destOrd="0" presId="urn:microsoft.com/office/officeart/2005/8/layout/list1"/>
    <dgm:cxn modelId="{8080AEAC-7E07-7446-BBE9-8F7DA1ABBB97}" type="presParOf" srcId="{4F7D537F-1468-D043-B846-5FD33BF72145}" destId="{313FC46E-D68A-9449-8A3C-4EA4470A35AB}" srcOrd="0" destOrd="0" presId="urn:microsoft.com/office/officeart/2005/8/layout/list1"/>
    <dgm:cxn modelId="{E2884482-E178-F24B-B38F-E2B56C6B5BFA}" type="presParOf" srcId="{4F7D537F-1468-D043-B846-5FD33BF72145}" destId="{21F8D9CF-76B3-5342-9F1B-F92DFC4A8E74}" srcOrd="1" destOrd="0" presId="urn:microsoft.com/office/officeart/2005/8/layout/list1"/>
    <dgm:cxn modelId="{A6B7EBA8-5ADA-F843-9DE4-332A40C83180}" type="presParOf" srcId="{7DFB3BA2-50C4-7647-B8E8-381F582797BD}" destId="{2F97AA0D-58D5-CE40-B4FF-28843EEB6A40}" srcOrd="5" destOrd="0" presId="urn:microsoft.com/office/officeart/2005/8/layout/list1"/>
    <dgm:cxn modelId="{82998E69-9B82-6548-907F-01C4169C6B91}" type="presParOf" srcId="{7DFB3BA2-50C4-7647-B8E8-381F582797BD}" destId="{E4C15195-5752-ED47-A1E2-A82DEA58BF9B}" srcOrd="6" destOrd="0" presId="urn:microsoft.com/office/officeart/2005/8/layout/list1"/>
    <dgm:cxn modelId="{314B8A64-D19A-6645-AA69-07CBEFAA000D}" type="presParOf" srcId="{7DFB3BA2-50C4-7647-B8E8-381F582797BD}" destId="{BA3C73CD-7DD9-744C-9CD8-C2FD239B01C8}" srcOrd="7" destOrd="0" presId="urn:microsoft.com/office/officeart/2005/8/layout/list1"/>
    <dgm:cxn modelId="{DC08F8B9-656C-1048-9DFE-C9F1E3742042}" type="presParOf" srcId="{7DFB3BA2-50C4-7647-B8E8-381F582797BD}" destId="{C3721FED-CDB3-A048-9E69-49C4E0D0787B}" srcOrd="8" destOrd="0" presId="urn:microsoft.com/office/officeart/2005/8/layout/list1"/>
    <dgm:cxn modelId="{D8FD9AC7-2657-D147-9409-0C7C153F59FE}" type="presParOf" srcId="{C3721FED-CDB3-A048-9E69-49C4E0D0787B}" destId="{DEE96F83-A244-054A-B20B-C4C0BB8FB96F}" srcOrd="0" destOrd="0" presId="urn:microsoft.com/office/officeart/2005/8/layout/list1"/>
    <dgm:cxn modelId="{BD9C7308-6431-8E49-8B2E-AAAFEFC441B6}" type="presParOf" srcId="{C3721FED-CDB3-A048-9E69-49C4E0D0787B}" destId="{C7ECF7C7-3697-B94E-87F5-064F5CC18677}" srcOrd="1" destOrd="0" presId="urn:microsoft.com/office/officeart/2005/8/layout/list1"/>
    <dgm:cxn modelId="{158B4415-8044-834F-A0CD-14FDFDC6720B}" type="presParOf" srcId="{7DFB3BA2-50C4-7647-B8E8-381F582797BD}" destId="{A70AC431-7FAB-B743-818B-B47A6C2D1B20}" srcOrd="9" destOrd="0" presId="urn:microsoft.com/office/officeart/2005/8/layout/list1"/>
    <dgm:cxn modelId="{4F138738-F00B-B848-92F7-CB0C8709104D}" type="presParOf" srcId="{7DFB3BA2-50C4-7647-B8E8-381F582797BD}" destId="{6FCC3C85-F11E-4846-ACDF-6A62C23BD6CC}" srcOrd="10" destOrd="0" presId="urn:microsoft.com/office/officeart/2005/8/layout/list1"/>
    <dgm:cxn modelId="{85EEAF60-9BDD-0140-8AA9-98A5B0858DD4}" type="presParOf" srcId="{7DFB3BA2-50C4-7647-B8E8-381F582797BD}" destId="{50DF9EA8-0DB1-8C42-8373-3C049B0B58D8}" srcOrd="11" destOrd="0" presId="urn:microsoft.com/office/officeart/2005/8/layout/list1"/>
    <dgm:cxn modelId="{78B236EA-4D97-3F48-8CFB-50730AE9836B}" type="presParOf" srcId="{7DFB3BA2-50C4-7647-B8E8-381F582797BD}" destId="{9C379351-2096-CB4F-8D51-20FF092FB958}" srcOrd="12" destOrd="0" presId="urn:microsoft.com/office/officeart/2005/8/layout/list1"/>
    <dgm:cxn modelId="{0B3E02A8-1417-044C-8285-9CAE3746E320}" type="presParOf" srcId="{9C379351-2096-CB4F-8D51-20FF092FB958}" destId="{FFCA374E-B447-0D46-99B1-8E139E79D341}" srcOrd="0" destOrd="0" presId="urn:microsoft.com/office/officeart/2005/8/layout/list1"/>
    <dgm:cxn modelId="{A7342E86-07A3-8541-8A10-2DFB1DFAD995}" type="presParOf" srcId="{9C379351-2096-CB4F-8D51-20FF092FB958}" destId="{6B32C3AB-6B24-6546-9CD8-87F14EE33654}" srcOrd="1" destOrd="0" presId="urn:microsoft.com/office/officeart/2005/8/layout/list1"/>
    <dgm:cxn modelId="{714CC93C-CE0F-9A46-B913-65E47755D5AB}" type="presParOf" srcId="{7DFB3BA2-50C4-7647-B8E8-381F582797BD}" destId="{5CDC2C6F-D70E-714C-BF51-A16B226AADC2}" srcOrd="13" destOrd="0" presId="urn:microsoft.com/office/officeart/2005/8/layout/list1"/>
    <dgm:cxn modelId="{F18887FE-C593-DF4C-A36C-01A38CAA7E75}" type="presParOf" srcId="{7DFB3BA2-50C4-7647-B8E8-381F582797BD}" destId="{AC8EC198-30F1-5D42-AD7F-48D7A9DF573E}" srcOrd="14" destOrd="0" presId="urn:microsoft.com/office/officeart/2005/8/layout/list1"/>
    <dgm:cxn modelId="{B2FFE351-D218-B04C-9107-B4C4A540613B}" type="presParOf" srcId="{7DFB3BA2-50C4-7647-B8E8-381F582797BD}" destId="{E6D1E3D6-7CEF-234B-9B6B-1D24C4F699E8}" srcOrd="15" destOrd="0" presId="urn:microsoft.com/office/officeart/2005/8/layout/list1"/>
    <dgm:cxn modelId="{5AD8BCDE-E3CB-D74A-B1A7-EB6B1B41BFE3}" type="presParOf" srcId="{7DFB3BA2-50C4-7647-B8E8-381F582797BD}" destId="{4924AD72-A7BE-CB4B-99B2-F0F885B381F2}" srcOrd="16" destOrd="0" presId="urn:microsoft.com/office/officeart/2005/8/layout/list1"/>
    <dgm:cxn modelId="{77C992C8-A0E9-174E-8732-BB73EF5D1C69}" type="presParOf" srcId="{4924AD72-A7BE-CB4B-99B2-F0F885B381F2}" destId="{472DD168-A8E8-EC48-8737-FF8528869DEE}" srcOrd="0" destOrd="0" presId="urn:microsoft.com/office/officeart/2005/8/layout/list1"/>
    <dgm:cxn modelId="{E7D1754C-4C33-F649-A2F3-3594DAF6C949}" type="presParOf" srcId="{4924AD72-A7BE-CB4B-99B2-F0F885B381F2}" destId="{31D49688-DB2D-8C45-9531-8D3F03805938}" srcOrd="1" destOrd="0" presId="urn:microsoft.com/office/officeart/2005/8/layout/list1"/>
    <dgm:cxn modelId="{41D24F31-FF4C-2146-B128-15A8227CCB32}" type="presParOf" srcId="{7DFB3BA2-50C4-7647-B8E8-381F582797BD}" destId="{95F6F0FD-DDA7-AC40-9A51-BE262D159958}" srcOrd="17" destOrd="0" presId="urn:microsoft.com/office/officeart/2005/8/layout/list1"/>
    <dgm:cxn modelId="{B0260E1F-4313-7348-8AB0-B5EF863DB561}" type="presParOf" srcId="{7DFB3BA2-50C4-7647-B8E8-381F582797BD}" destId="{63FF57A9-C472-D044-849D-435B43C1D9F1}" srcOrd="18" destOrd="0" presId="urn:microsoft.com/office/officeart/2005/8/layout/list1"/>
    <dgm:cxn modelId="{06093080-6668-9348-BCF7-4D72D98A6074}" type="presParOf" srcId="{7DFB3BA2-50C4-7647-B8E8-381F582797BD}" destId="{D6200EAF-C179-3B47-BBD4-7439B5DF030C}" srcOrd="19" destOrd="0" presId="urn:microsoft.com/office/officeart/2005/8/layout/list1"/>
    <dgm:cxn modelId="{3C23833C-C63C-D545-AAEA-5BDA340C044B}" type="presParOf" srcId="{7DFB3BA2-50C4-7647-B8E8-381F582797BD}" destId="{DD3801D7-56FC-0640-A8B5-76FBF92E9A33}" srcOrd="20" destOrd="0" presId="urn:microsoft.com/office/officeart/2005/8/layout/list1"/>
    <dgm:cxn modelId="{D8E17F47-0EF2-2846-BFF2-EF77126D3638}" type="presParOf" srcId="{DD3801D7-56FC-0640-A8B5-76FBF92E9A33}" destId="{74DD648C-DCA6-5042-B586-CBC0151E7FB4}" srcOrd="0" destOrd="0" presId="urn:microsoft.com/office/officeart/2005/8/layout/list1"/>
    <dgm:cxn modelId="{BAD81122-F71C-F348-9100-983DB8B64729}" type="presParOf" srcId="{DD3801D7-56FC-0640-A8B5-76FBF92E9A33}" destId="{17CBC1D4-DC00-0A4E-8597-F8CCD86A9752}" srcOrd="1" destOrd="0" presId="urn:microsoft.com/office/officeart/2005/8/layout/list1"/>
    <dgm:cxn modelId="{8BE19286-707E-1E43-8251-82B984471A8D}" type="presParOf" srcId="{7DFB3BA2-50C4-7647-B8E8-381F582797BD}" destId="{6A926C92-6EE4-3045-862F-9870A78C0C86}" srcOrd="21" destOrd="0" presId="urn:microsoft.com/office/officeart/2005/8/layout/list1"/>
    <dgm:cxn modelId="{DC27ED12-D6BA-A440-B5F3-A635D2660E14}" type="presParOf" srcId="{7DFB3BA2-50C4-7647-B8E8-381F582797BD}" destId="{82646A2A-82E0-F746-B51F-88C4ACD45FB8}" srcOrd="22" destOrd="0" presId="urn:microsoft.com/office/officeart/2005/8/layout/list1"/>
    <dgm:cxn modelId="{807AF9F3-E51A-EF42-A251-105177DB88E0}" type="presParOf" srcId="{7DFB3BA2-50C4-7647-B8E8-381F582797BD}" destId="{315FECF8-E88F-A54E-BE65-91743EAB1EFD}" srcOrd="23" destOrd="0" presId="urn:microsoft.com/office/officeart/2005/8/layout/list1"/>
    <dgm:cxn modelId="{04CEDA84-EBB2-4442-A1CB-641EA0350B69}" type="presParOf" srcId="{7DFB3BA2-50C4-7647-B8E8-381F582797BD}" destId="{8F173DF3-4F4E-344D-9D54-167D49B0D075}" srcOrd="24" destOrd="0" presId="urn:microsoft.com/office/officeart/2005/8/layout/list1"/>
    <dgm:cxn modelId="{69888D63-1484-4A4D-B000-202574F80E0B}" type="presParOf" srcId="{8F173DF3-4F4E-344D-9D54-167D49B0D075}" destId="{9AC8B321-0FB3-7145-A203-BBFA255B310C}" srcOrd="0" destOrd="0" presId="urn:microsoft.com/office/officeart/2005/8/layout/list1"/>
    <dgm:cxn modelId="{A3479EE0-8E60-AC48-B865-3B07904961EA}" type="presParOf" srcId="{8F173DF3-4F4E-344D-9D54-167D49B0D075}" destId="{D4A475D8-2D90-6542-91DE-FFBDCF9E38E3}" srcOrd="1" destOrd="0" presId="urn:microsoft.com/office/officeart/2005/8/layout/list1"/>
    <dgm:cxn modelId="{ECE60E78-D5AD-BF40-A1A1-2DA178E5BC50}" type="presParOf" srcId="{7DFB3BA2-50C4-7647-B8E8-381F582797BD}" destId="{F24F9E21-BF1F-ED48-9ABA-F46DD3F31C22}" srcOrd="25" destOrd="0" presId="urn:microsoft.com/office/officeart/2005/8/layout/list1"/>
    <dgm:cxn modelId="{C4A79690-62C6-A84C-90EC-D5C992581668}" type="presParOf" srcId="{7DFB3BA2-50C4-7647-B8E8-381F582797BD}" destId="{252BCD0D-D2A3-2746-9404-61058B0CB940}" srcOrd="26" destOrd="0" presId="urn:microsoft.com/office/officeart/2005/8/layout/list1"/>
    <dgm:cxn modelId="{935B2070-B90C-4845-AA65-98075A5E2377}" type="presParOf" srcId="{7DFB3BA2-50C4-7647-B8E8-381F582797BD}" destId="{51766EED-5F2F-D24D-9C70-068356C92421}" srcOrd="27" destOrd="0" presId="urn:microsoft.com/office/officeart/2005/8/layout/list1"/>
    <dgm:cxn modelId="{C769E6F5-D8BF-D347-8D54-16E4C7395EA4}" type="presParOf" srcId="{7DFB3BA2-50C4-7647-B8E8-381F582797BD}" destId="{CB0F0810-D557-954C-A9F6-81A45861EC54}" srcOrd="28" destOrd="0" presId="urn:microsoft.com/office/officeart/2005/8/layout/list1"/>
    <dgm:cxn modelId="{777305C7-7948-C74B-A992-D60F02E9581E}" type="presParOf" srcId="{CB0F0810-D557-954C-A9F6-81A45861EC54}" destId="{4AA73366-E8C5-7442-83AF-5326DB3BDB79}" srcOrd="0" destOrd="0" presId="urn:microsoft.com/office/officeart/2005/8/layout/list1"/>
    <dgm:cxn modelId="{52AAE2EB-5E95-0249-B8D0-B45795CB62B5}" type="presParOf" srcId="{CB0F0810-D557-954C-A9F6-81A45861EC54}" destId="{4F093AB9-F9FC-6A45-A524-E086A4F12260}" srcOrd="1" destOrd="0" presId="urn:microsoft.com/office/officeart/2005/8/layout/list1"/>
    <dgm:cxn modelId="{524012CB-A870-AB46-B910-7D3F5A19001A}" type="presParOf" srcId="{7DFB3BA2-50C4-7647-B8E8-381F582797BD}" destId="{6E6699A6-A16D-7948-8C15-B4F844C42DC8}" srcOrd="29" destOrd="0" presId="urn:microsoft.com/office/officeart/2005/8/layout/list1"/>
    <dgm:cxn modelId="{A2BB11A3-8EEB-E845-9982-7DF7575106E0}" type="presParOf" srcId="{7DFB3BA2-50C4-7647-B8E8-381F582797BD}" destId="{910B86FB-6B04-0246-98D7-C5B166E7C3A9}" srcOrd="30" destOrd="0" presId="urn:microsoft.com/office/officeart/2005/8/layout/list1"/>
    <dgm:cxn modelId="{394F3EB4-E93C-2F46-A6BE-49D054738652}" type="presParOf" srcId="{7DFB3BA2-50C4-7647-B8E8-381F582797BD}" destId="{86CAA698-E76A-0C4F-AE2A-0FF245B4F534}" srcOrd="31" destOrd="0" presId="urn:microsoft.com/office/officeart/2005/8/layout/list1"/>
    <dgm:cxn modelId="{5970782F-CB4F-8C42-93B5-4E18704C5F59}" type="presParOf" srcId="{7DFB3BA2-50C4-7647-B8E8-381F582797BD}" destId="{A6D5FBDD-8FA2-5D48-9160-0EC1F6FB410B}" srcOrd="32" destOrd="0" presId="urn:microsoft.com/office/officeart/2005/8/layout/list1"/>
    <dgm:cxn modelId="{6A6C6F7A-3D07-7947-B911-958281AF39C8}" type="presParOf" srcId="{A6D5FBDD-8FA2-5D48-9160-0EC1F6FB410B}" destId="{868A1A8D-39E7-9E46-A920-9F4A50D57E18}" srcOrd="0" destOrd="0" presId="urn:microsoft.com/office/officeart/2005/8/layout/list1"/>
    <dgm:cxn modelId="{521F4572-333B-8742-B930-8D4E7465FE40}" type="presParOf" srcId="{A6D5FBDD-8FA2-5D48-9160-0EC1F6FB410B}" destId="{EEE4CE0C-FE8F-3F41-AB15-CC7EDE9834A0}" srcOrd="1" destOrd="0" presId="urn:microsoft.com/office/officeart/2005/8/layout/list1"/>
    <dgm:cxn modelId="{4C15C221-2164-584D-BB2B-4E6C7DBB17A7}" type="presParOf" srcId="{7DFB3BA2-50C4-7647-B8E8-381F582797BD}" destId="{E7AD5B06-DA25-1642-B32C-3DF456583D5F}" srcOrd="33" destOrd="0" presId="urn:microsoft.com/office/officeart/2005/8/layout/list1"/>
    <dgm:cxn modelId="{C29D2D3B-6139-A349-A607-F4584531CB69}" type="presParOf" srcId="{7DFB3BA2-50C4-7647-B8E8-381F582797BD}" destId="{158C3DAD-47E4-FF4E-BD73-1B31C713C93B}" srcOrd="34" destOrd="0" presId="urn:microsoft.com/office/officeart/2005/8/layout/list1"/>
    <dgm:cxn modelId="{D69FFAEC-D035-2D44-A193-B28FB599144E}" type="presParOf" srcId="{7DFB3BA2-50C4-7647-B8E8-381F582797BD}" destId="{22862F78-3D11-EB47-AAB6-59CE6AC338E5}" srcOrd="35" destOrd="0" presId="urn:microsoft.com/office/officeart/2005/8/layout/list1"/>
    <dgm:cxn modelId="{A5C3540D-256F-DE43-A6C5-601521542AB6}" type="presParOf" srcId="{7DFB3BA2-50C4-7647-B8E8-381F582797BD}" destId="{D76700C9-BA36-994E-AAD0-DB3694AEEEE1}" srcOrd="36" destOrd="0" presId="urn:microsoft.com/office/officeart/2005/8/layout/list1"/>
    <dgm:cxn modelId="{AC5E33B4-118A-0740-AEEC-6BD59EA69BC4}" type="presParOf" srcId="{D76700C9-BA36-994E-AAD0-DB3694AEEEE1}" destId="{3D902034-3D52-6641-9A4C-1ACBEC152688}" srcOrd="0" destOrd="0" presId="urn:microsoft.com/office/officeart/2005/8/layout/list1"/>
    <dgm:cxn modelId="{9B1327FE-61D5-8C42-B44D-2886AE4B57CA}" type="presParOf" srcId="{D76700C9-BA36-994E-AAD0-DB3694AEEEE1}" destId="{F525AD5A-747B-D440-A9E3-13EE506244EA}" srcOrd="1" destOrd="0" presId="urn:microsoft.com/office/officeart/2005/8/layout/list1"/>
    <dgm:cxn modelId="{B59E2D43-8B4A-D84E-BD46-85E0B8BFEE73}" type="presParOf" srcId="{7DFB3BA2-50C4-7647-B8E8-381F582797BD}" destId="{2F14E684-C0CA-2F46-BF32-513AFB1BBAC7}" srcOrd="37" destOrd="0" presId="urn:microsoft.com/office/officeart/2005/8/layout/list1"/>
    <dgm:cxn modelId="{F93F1C55-912C-7548-99AE-9A8E8DE31C9A}" type="presParOf" srcId="{7DFB3BA2-50C4-7647-B8E8-381F582797BD}" destId="{9DDDFD53-5FCC-474D-AE2D-4E932959B75C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76F14-3F27-0D48-AD0E-B0F2331193A5}">
      <dsp:nvSpPr>
        <dsp:cNvPr id="0" name=""/>
        <dsp:cNvSpPr/>
      </dsp:nvSpPr>
      <dsp:spPr>
        <a:xfrm>
          <a:off x="0" y="18140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F6695-8D3B-9542-9E58-518257AD5AC6}">
      <dsp:nvSpPr>
        <dsp:cNvPr id="0" name=""/>
        <dsp:cNvSpPr/>
      </dsp:nvSpPr>
      <dsp:spPr>
        <a:xfrm>
          <a:off x="480059" y="92841"/>
          <a:ext cx="6720837" cy="177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Inspiration</a:t>
          </a:r>
        </a:p>
      </dsp:txBody>
      <dsp:txXfrm>
        <a:off x="488705" y="101487"/>
        <a:ext cx="6703545" cy="159828"/>
      </dsp:txXfrm>
    </dsp:sp>
    <dsp:sp modelId="{E4C15195-5752-ED47-A1E2-A82DEA58BF9B}">
      <dsp:nvSpPr>
        <dsp:cNvPr id="0" name=""/>
        <dsp:cNvSpPr/>
      </dsp:nvSpPr>
      <dsp:spPr>
        <a:xfrm>
          <a:off x="0" y="45356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373684"/>
              <a:satOff val="-397"/>
              <a:lumOff val="3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8D9CF-76B3-5342-9F1B-F92DFC4A8E74}">
      <dsp:nvSpPr>
        <dsp:cNvPr id="0" name=""/>
        <dsp:cNvSpPr/>
      </dsp:nvSpPr>
      <dsp:spPr>
        <a:xfrm>
          <a:off x="480059" y="365001"/>
          <a:ext cx="6720837" cy="177120"/>
        </a:xfrm>
        <a:prstGeom prst="roundRect">
          <a:avLst/>
        </a:prstGeom>
        <a:solidFill>
          <a:schemeClr val="accent2">
            <a:hueOff val="373684"/>
            <a:satOff val="-397"/>
            <a:lumOff val="30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Game Story</a:t>
          </a:r>
        </a:p>
      </dsp:txBody>
      <dsp:txXfrm>
        <a:off x="488705" y="373647"/>
        <a:ext cx="6703545" cy="159828"/>
      </dsp:txXfrm>
    </dsp:sp>
    <dsp:sp modelId="{6FCC3C85-F11E-4846-ACDF-6A62C23BD6CC}">
      <dsp:nvSpPr>
        <dsp:cNvPr id="0" name=""/>
        <dsp:cNvSpPr/>
      </dsp:nvSpPr>
      <dsp:spPr>
        <a:xfrm>
          <a:off x="0" y="72572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747368"/>
              <a:satOff val="-794"/>
              <a:lumOff val="6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CF7C7-3697-B94E-87F5-064F5CC18677}">
      <dsp:nvSpPr>
        <dsp:cNvPr id="0" name=""/>
        <dsp:cNvSpPr/>
      </dsp:nvSpPr>
      <dsp:spPr>
        <a:xfrm>
          <a:off x="480059" y="637161"/>
          <a:ext cx="6720837" cy="177120"/>
        </a:xfrm>
        <a:prstGeom prst="roundRect">
          <a:avLst/>
        </a:prstGeom>
        <a:solidFill>
          <a:schemeClr val="accent2">
            <a:hueOff val="747368"/>
            <a:satOff val="-794"/>
            <a:lumOff val="61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Player Character</a:t>
          </a:r>
        </a:p>
      </dsp:txBody>
      <dsp:txXfrm>
        <a:off x="488705" y="645807"/>
        <a:ext cx="6703545" cy="159828"/>
      </dsp:txXfrm>
    </dsp:sp>
    <dsp:sp modelId="{AC8EC198-30F1-5D42-AD7F-48D7A9DF573E}">
      <dsp:nvSpPr>
        <dsp:cNvPr id="0" name=""/>
        <dsp:cNvSpPr/>
      </dsp:nvSpPr>
      <dsp:spPr>
        <a:xfrm>
          <a:off x="0" y="99788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121052"/>
              <a:satOff val="-1191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2C3AB-6B24-6546-9CD8-87F14EE33654}">
      <dsp:nvSpPr>
        <dsp:cNvPr id="0" name=""/>
        <dsp:cNvSpPr/>
      </dsp:nvSpPr>
      <dsp:spPr>
        <a:xfrm>
          <a:off x="480059" y="909321"/>
          <a:ext cx="6720837" cy="177120"/>
        </a:xfrm>
        <a:prstGeom prst="roundRect">
          <a:avLst/>
        </a:prstGeom>
        <a:solidFill>
          <a:schemeClr val="accent2">
            <a:hueOff val="1121052"/>
            <a:satOff val="-1191"/>
            <a:lumOff val="91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Controls</a:t>
          </a:r>
        </a:p>
      </dsp:txBody>
      <dsp:txXfrm>
        <a:off x="488705" y="917967"/>
        <a:ext cx="6703545" cy="159828"/>
      </dsp:txXfrm>
    </dsp:sp>
    <dsp:sp modelId="{63FF57A9-C472-D044-849D-435B43C1D9F1}">
      <dsp:nvSpPr>
        <dsp:cNvPr id="0" name=""/>
        <dsp:cNvSpPr/>
      </dsp:nvSpPr>
      <dsp:spPr>
        <a:xfrm>
          <a:off x="0" y="127004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494735"/>
              <a:satOff val="-1588"/>
              <a:lumOff val="12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49688-DB2D-8C45-9531-8D3F03805938}">
      <dsp:nvSpPr>
        <dsp:cNvPr id="0" name=""/>
        <dsp:cNvSpPr/>
      </dsp:nvSpPr>
      <dsp:spPr>
        <a:xfrm>
          <a:off x="480059" y="1181481"/>
          <a:ext cx="6720837" cy="177120"/>
        </a:xfrm>
        <a:prstGeom prst="roundRect">
          <a:avLst/>
        </a:prstGeom>
        <a:solidFill>
          <a:schemeClr val="accent2">
            <a:hueOff val="1494735"/>
            <a:satOff val="-1588"/>
            <a:lumOff val="12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Game Experience</a:t>
          </a:r>
        </a:p>
      </dsp:txBody>
      <dsp:txXfrm>
        <a:off x="488705" y="1190127"/>
        <a:ext cx="6703545" cy="159828"/>
      </dsp:txXfrm>
    </dsp:sp>
    <dsp:sp modelId="{82646A2A-82E0-F746-B51F-88C4ACD45FB8}">
      <dsp:nvSpPr>
        <dsp:cNvPr id="0" name=""/>
        <dsp:cNvSpPr/>
      </dsp:nvSpPr>
      <dsp:spPr>
        <a:xfrm>
          <a:off x="0" y="154220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868420"/>
              <a:satOff val="-1984"/>
              <a:lumOff val="15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BC1D4-DC00-0A4E-8597-F8CCD86A9752}">
      <dsp:nvSpPr>
        <dsp:cNvPr id="0" name=""/>
        <dsp:cNvSpPr/>
      </dsp:nvSpPr>
      <dsp:spPr>
        <a:xfrm>
          <a:off x="480059" y="1453641"/>
          <a:ext cx="6720837" cy="177120"/>
        </a:xfrm>
        <a:prstGeom prst="roundRect">
          <a:avLst/>
        </a:prstGeom>
        <a:solidFill>
          <a:schemeClr val="accent2">
            <a:hueOff val="1868420"/>
            <a:satOff val="-1984"/>
            <a:lumOff val="15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Game World</a:t>
          </a:r>
        </a:p>
      </dsp:txBody>
      <dsp:txXfrm>
        <a:off x="488705" y="1462287"/>
        <a:ext cx="6703545" cy="159828"/>
      </dsp:txXfrm>
    </dsp:sp>
    <dsp:sp modelId="{252BCD0D-D2A3-2746-9404-61058B0CB940}">
      <dsp:nvSpPr>
        <dsp:cNvPr id="0" name=""/>
        <dsp:cNvSpPr/>
      </dsp:nvSpPr>
      <dsp:spPr>
        <a:xfrm>
          <a:off x="0" y="181436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242103"/>
              <a:satOff val="-2381"/>
              <a:lumOff val="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475D8-2D90-6542-91DE-FFBDCF9E38E3}">
      <dsp:nvSpPr>
        <dsp:cNvPr id="0" name=""/>
        <dsp:cNvSpPr/>
      </dsp:nvSpPr>
      <dsp:spPr>
        <a:xfrm>
          <a:off x="480059" y="1725801"/>
          <a:ext cx="6720837" cy="177120"/>
        </a:xfrm>
        <a:prstGeom prst="roundRect">
          <a:avLst/>
        </a:prstGeom>
        <a:solidFill>
          <a:schemeClr val="accent2">
            <a:hueOff val="2242103"/>
            <a:satOff val="-2381"/>
            <a:lumOff val="18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Game mechanism</a:t>
          </a:r>
        </a:p>
      </dsp:txBody>
      <dsp:txXfrm>
        <a:off x="488705" y="1734447"/>
        <a:ext cx="6703545" cy="159828"/>
      </dsp:txXfrm>
    </dsp:sp>
    <dsp:sp modelId="{910B86FB-6B04-0246-98D7-C5B166E7C3A9}">
      <dsp:nvSpPr>
        <dsp:cNvPr id="0" name=""/>
        <dsp:cNvSpPr/>
      </dsp:nvSpPr>
      <dsp:spPr>
        <a:xfrm>
          <a:off x="0" y="208652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615787"/>
              <a:satOff val="-2778"/>
              <a:lumOff val="21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93AB9-F9FC-6A45-A524-E086A4F12260}">
      <dsp:nvSpPr>
        <dsp:cNvPr id="0" name=""/>
        <dsp:cNvSpPr/>
      </dsp:nvSpPr>
      <dsp:spPr>
        <a:xfrm>
          <a:off x="480059" y="1997961"/>
          <a:ext cx="6720837" cy="177120"/>
        </a:xfrm>
        <a:prstGeom prst="roundRect">
          <a:avLst/>
        </a:prstGeom>
        <a:solidFill>
          <a:schemeClr val="accent2">
            <a:hueOff val="2615787"/>
            <a:satOff val="-2778"/>
            <a:lumOff val="21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Collectibles</a:t>
          </a:r>
        </a:p>
      </dsp:txBody>
      <dsp:txXfrm>
        <a:off x="488705" y="2006607"/>
        <a:ext cx="6703545" cy="159828"/>
      </dsp:txXfrm>
    </dsp:sp>
    <dsp:sp modelId="{158C3DAD-47E4-FF4E-BD73-1B31C713C93B}">
      <dsp:nvSpPr>
        <dsp:cNvPr id="0" name=""/>
        <dsp:cNvSpPr/>
      </dsp:nvSpPr>
      <dsp:spPr>
        <a:xfrm>
          <a:off x="0" y="235868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989471"/>
              <a:satOff val="-3175"/>
              <a:lumOff val="24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4CE0C-FE8F-3F41-AB15-CC7EDE9834A0}">
      <dsp:nvSpPr>
        <dsp:cNvPr id="0" name=""/>
        <dsp:cNvSpPr/>
      </dsp:nvSpPr>
      <dsp:spPr>
        <a:xfrm>
          <a:off x="480059" y="2270121"/>
          <a:ext cx="6720837" cy="177120"/>
        </a:xfrm>
        <a:prstGeom prst="roundRect">
          <a:avLst/>
        </a:prstGeom>
        <a:solidFill>
          <a:schemeClr val="accent2">
            <a:hueOff val="2989471"/>
            <a:satOff val="-3175"/>
            <a:lumOff val="24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Future work</a:t>
          </a:r>
        </a:p>
      </dsp:txBody>
      <dsp:txXfrm>
        <a:off x="488705" y="2278767"/>
        <a:ext cx="6703545" cy="159828"/>
      </dsp:txXfrm>
    </dsp:sp>
    <dsp:sp modelId="{9DDDFD53-5FCC-474D-AE2D-4E932959B75C}">
      <dsp:nvSpPr>
        <dsp:cNvPr id="0" name=""/>
        <dsp:cNvSpPr/>
      </dsp:nvSpPr>
      <dsp:spPr>
        <a:xfrm>
          <a:off x="0" y="2630841"/>
          <a:ext cx="9601196" cy="15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5AD5A-747B-D440-A9E3-13EE506244EA}">
      <dsp:nvSpPr>
        <dsp:cNvPr id="0" name=""/>
        <dsp:cNvSpPr/>
      </dsp:nvSpPr>
      <dsp:spPr>
        <a:xfrm>
          <a:off x="480059" y="2542281"/>
          <a:ext cx="6720837" cy="177120"/>
        </a:xfrm>
        <a:prstGeom prst="round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32" tIns="0" rIns="254032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Monetization</a:t>
          </a:r>
        </a:p>
      </dsp:txBody>
      <dsp:txXfrm>
        <a:off x="488705" y="2550927"/>
        <a:ext cx="6703545" cy="15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05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6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924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90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37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680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27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6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7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22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1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01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0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6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52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6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9D538F-830A-412F-893D-DC739676446A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A65CBB-6CBC-412E-A855-7BDEA950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9.png"/><Relationship Id="rId10" Type="http://schemas.openxmlformats.org/officeDocument/2006/relationships/image" Target="../media/image20.JPG"/><Relationship Id="rId4" Type="http://schemas.openxmlformats.org/officeDocument/2006/relationships/image" Target="../media/image18.png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3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1" name="Rectangle 39">
            <a:extLst>
              <a:ext uri="{FF2B5EF4-FFF2-40B4-BE49-F238E27FC236}">
                <a16:creationId xmlns:a16="http://schemas.microsoft.com/office/drawing/2014/main" id="{93F0C7C3-CF62-419A-AB63-4A09FBE09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ounded Rectangle 21">
            <a:extLst>
              <a:ext uri="{FF2B5EF4-FFF2-40B4-BE49-F238E27FC236}">
                <a16:creationId xmlns:a16="http://schemas.microsoft.com/office/drawing/2014/main" id="{B7277865-CAB9-453B-9A76-011B33C0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879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3" name="Picture 43">
            <a:extLst>
              <a:ext uri="{FF2B5EF4-FFF2-40B4-BE49-F238E27FC236}">
                <a16:creationId xmlns:a16="http://schemas.microsoft.com/office/drawing/2014/main" id="{8838FBC5-7A2F-436F-A4AA-3E36CCC97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54680"/>
            <a:ext cx="981528" cy="606425"/>
          </a:xfrm>
          <a:prstGeom prst="rect">
            <a:avLst/>
          </a:prstGeom>
        </p:spPr>
      </p:pic>
      <p:sp useBgFill="1">
        <p:nvSpPr>
          <p:cNvPr id="46" name="Rounded Rectangle 27">
            <a:extLst>
              <a:ext uri="{FF2B5EF4-FFF2-40B4-BE49-F238E27FC236}">
                <a16:creationId xmlns:a16="http://schemas.microsoft.com/office/drawing/2014/main" id="{B89A3B70-EDC0-4E8A-BFE2-D974B5C5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8105" y="3128956"/>
            <a:ext cx="45720" cy="658368"/>
          </a:xfrm>
          <a:prstGeom prst="roundRect">
            <a:avLst>
              <a:gd name="adj" fmla="val 50000"/>
            </a:avLst>
          </a:prstGeom>
          <a:ln w="9525">
            <a:noFill/>
          </a:ln>
          <a:effectLst>
            <a:innerShdw blurRad="114300">
              <a:prstClr val="black">
                <a:alpha val="8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FAD7FDC-F6EC-4CAD-A61A-AFB3CAD4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253144" y="3154680"/>
            <a:ext cx="938856" cy="6064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F99119-2836-4CD9-B7CE-19F4063DCA5B}"/>
              </a:ext>
            </a:extLst>
          </p:cNvPr>
          <p:cNvSpPr txBox="1"/>
          <p:nvPr/>
        </p:nvSpPr>
        <p:spPr>
          <a:xfrm>
            <a:off x="977739" y="6154534"/>
            <a:ext cx="52334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Marouen Abdi </a:t>
            </a:r>
          </a:p>
          <a:p>
            <a:r>
              <a:rPr lang="en-US" sz="11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Emerson Navarro</a:t>
            </a:r>
          </a:p>
          <a:p>
            <a:r>
              <a:rPr lang="en-US" altLang="zh-CN" sz="1100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Gabriel Dario </a:t>
            </a:r>
            <a:r>
              <a:rPr lang="en-US" altLang="zh-CN" sz="1100" dirty="0" err="1"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Chanchay</a:t>
            </a:r>
            <a:r>
              <a:rPr lang="en-US" altLang="zh-CN" sz="1100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Tituaña</a:t>
            </a:r>
            <a:endParaRPr lang="en-US" altLang="zh-CN" sz="1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</a:p>
          <a:p>
            <a:endParaRPr lang="en-US" sz="1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7DF756-D01E-4EFB-B64A-34972189F03B}"/>
              </a:ext>
            </a:extLst>
          </p:cNvPr>
          <p:cNvSpPr txBox="1"/>
          <p:nvPr/>
        </p:nvSpPr>
        <p:spPr>
          <a:xfrm>
            <a:off x="8351612" y="6274124"/>
            <a:ext cx="2932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Development of Games for Mobile Devices</a:t>
            </a:r>
          </a:p>
        </p:txBody>
      </p:sp>
      <p:pic>
        <p:nvPicPr>
          <p:cNvPr id="41" name="Picture 1" descr="Logo_IPLeiriaCRV.pdf">
            <a:extLst>
              <a:ext uri="{FF2B5EF4-FFF2-40B4-BE49-F238E27FC236}">
                <a16:creationId xmlns:a16="http://schemas.microsoft.com/office/drawing/2014/main" id="{90BC305D-F6F8-4105-BD03-6233E434A568}"/>
              </a:ext>
            </a:extLst>
          </p:cNvPr>
          <p:cNvPicPr/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41" y="6151148"/>
            <a:ext cx="2389505" cy="52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4192F33-63D3-4B93-A1A7-2898D8EB9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93" y="607814"/>
            <a:ext cx="10270783" cy="51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5E604C-976A-40EB-A6E6-6039E91C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 mechanism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0">
            <a:extLst>
              <a:ext uri="{FF2B5EF4-FFF2-40B4-BE49-F238E27FC236}">
                <a16:creationId xmlns:a16="http://schemas.microsoft.com/office/drawing/2014/main" id="{F71D8A47-C6A3-43CB-9C60-989E9F3667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74" y="2567116"/>
            <a:ext cx="1011430" cy="119138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6EB4CF7-20BB-46A4-AF20-BEA015221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69" y="4333713"/>
            <a:ext cx="1765558" cy="1178510"/>
          </a:xfrm>
          <a:prstGeom prst="rect">
            <a:avLst/>
          </a:prstGeom>
        </p:spPr>
      </p:pic>
      <p:graphicFrame>
        <p:nvGraphicFramePr>
          <p:cNvPr id="25" name="Objet 24">
            <a:extLst>
              <a:ext uri="{FF2B5EF4-FFF2-40B4-BE49-F238E27FC236}">
                <a16:creationId xmlns:a16="http://schemas.microsoft.com/office/drawing/2014/main" id="{13B1F107-09BD-42D5-9BD5-C26DA307E4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555823"/>
              </p:ext>
            </p:extLst>
          </p:nvPr>
        </p:nvGraphicFramePr>
        <p:xfrm>
          <a:off x="9609155" y="2724930"/>
          <a:ext cx="7112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Image" r:id="rId6" imgW="711000" imgH="1117440" progId="Photoshop.Image.13">
                  <p:embed/>
                </p:oleObj>
              </mc:Choice>
              <mc:Fallback>
                <p:oleObj name="Image" r:id="rId6" imgW="711000" imgH="111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09155" y="2724930"/>
                        <a:ext cx="7112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 27">
            <a:extLst>
              <a:ext uri="{FF2B5EF4-FFF2-40B4-BE49-F238E27FC236}">
                <a16:creationId xmlns:a16="http://schemas.microsoft.com/office/drawing/2014/main" id="{E80F684D-4E94-4C8A-936A-BDAE26FCB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047345"/>
              </p:ext>
            </p:extLst>
          </p:nvPr>
        </p:nvGraphicFramePr>
        <p:xfrm>
          <a:off x="9639692" y="4493944"/>
          <a:ext cx="6604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Image" r:id="rId8" imgW="660240" imgH="1193400" progId="Photoshop.Image.13">
                  <p:embed/>
                </p:oleObj>
              </mc:Choice>
              <mc:Fallback>
                <p:oleObj name="Image" r:id="rId8" imgW="660240" imgH="119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39692" y="4493944"/>
                        <a:ext cx="6604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ZoneTexte 28">
            <a:extLst>
              <a:ext uri="{FF2B5EF4-FFF2-40B4-BE49-F238E27FC236}">
                <a16:creationId xmlns:a16="http://schemas.microsoft.com/office/drawing/2014/main" id="{D7A8500B-50D9-472E-8710-29BA6AB4CD91}"/>
              </a:ext>
            </a:extLst>
          </p:cNvPr>
          <p:cNvSpPr txBox="1"/>
          <p:nvPr/>
        </p:nvSpPr>
        <p:spPr>
          <a:xfrm>
            <a:off x="9249842" y="2693695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-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1CA1C1-96D2-4FAC-8866-25BFF668C7B2}"/>
              </a:ext>
            </a:extLst>
          </p:cNvPr>
          <p:cNvSpPr txBox="1"/>
          <p:nvPr/>
        </p:nvSpPr>
        <p:spPr>
          <a:xfrm>
            <a:off x="9249842" y="4525719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-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6EAAEC70-1A11-40FE-8A1D-DBE8D33E0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5" y="740168"/>
            <a:ext cx="2235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0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A840DB-541D-477F-842D-53ABAFE84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ED2052-C21A-41B5-8C4F-81DA45493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75F2DA-7CE3-45D4-9FB9-933A99725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6FA79A-D9AC-44AA-A749-3977E0D2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B30018D-05A6-4675-B839-8CEE52B24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789756-C35A-4A8C-9473-C1E6EC457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B73EBB7-F18B-4837-94CF-FDB48157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91" y="982132"/>
            <a:ext cx="4842190" cy="1461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Collectibles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5625B5-1365-46E1-9349-B812E390A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39866" y="2554859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2F595E-CCD1-453B-9C3F-92ED93BC9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9273" y="2926059"/>
            <a:ext cx="5004626" cy="23429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3DCC14-4E19-4FFB-B516-914DD1C0CA21}"/>
              </a:ext>
            </a:extLst>
          </p:cNvPr>
          <p:cNvSpPr txBox="1"/>
          <p:nvPr/>
        </p:nvSpPr>
        <p:spPr>
          <a:xfrm>
            <a:off x="6604033" y="1158023"/>
            <a:ext cx="4528947" cy="4696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score of every game will be saved and the player will have more score if he collect more notes in the game.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Normal note (Yellow) = +1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Special note (Red) the player need to collect the 3 red notes of each level to unlock the next one.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 7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90252315-BAD4-43D1-A621-52E044FCA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62" y="3125922"/>
            <a:ext cx="983342" cy="20322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C5AB55-5FD1-48A3-8EA8-A269A0E8C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44" y="3302306"/>
            <a:ext cx="1323220" cy="16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803A1F-FA3C-4E26-A845-B5C25901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work: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60EF9662-0B89-4F36-BDDF-6CD53E667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We plan on supporting The Symfony Run with at least 6 months of downloadable content that expands on the existing game: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New cities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New enemies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New outfits for Mozart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New symphonies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More levels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Weapons for Mozart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Christmas theme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Multiplayer mode (Online/offline)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Ability to buy premium items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More surprises...</a:t>
            </a:r>
          </a:p>
        </p:txBody>
      </p:sp>
    </p:spTree>
    <p:extLst>
      <p:ext uri="{BB962C8B-B14F-4D97-AF65-F5344CB8AC3E}">
        <p14:creationId xmlns:p14="http://schemas.microsoft.com/office/powerpoint/2010/main" val="71349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8780B08-C14B-4A27-AE55-C85B0CA4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262626"/>
                </a:solidFill>
              </a:rPr>
              <a:t>Monetization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DE712A-DFCA-4D8A-83AE-99F0B7875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07015"/>
            <a:ext cx="3660057" cy="32688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The game will be free, but the player will be able to buy new outfit for Mozart and new environments.</a:t>
            </a:r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124751F6-D76F-4182-BA95-4E1BDAA34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2061632"/>
            <a:ext cx="5469466" cy="273473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6693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718DD-AA32-40D5-BBB0-3E01B3B2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The plan: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1739BB9-067A-4C35-BB0C-59F9AE07E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484010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854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392D89CF-8A4A-4B9D-90DF-D4EC0E2A7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23C00F-658B-4A39-8687-325A3D5A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Inspiration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BE93CC42-275D-4288-9102-D15DF8BB02BA}"/>
              </a:ext>
            </a:extLst>
          </p:cNvPr>
          <p:cNvSpPr txBox="1"/>
          <p:nvPr/>
        </p:nvSpPr>
        <p:spPr>
          <a:xfrm>
            <a:off x="4509396" y="4976369"/>
            <a:ext cx="317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runner games</a:t>
            </a:r>
          </a:p>
        </p:txBody>
      </p:sp>
    </p:spTree>
    <p:extLst>
      <p:ext uri="{BB962C8B-B14F-4D97-AF65-F5344CB8AC3E}">
        <p14:creationId xmlns:p14="http://schemas.microsoft.com/office/powerpoint/2010/main" val="1206301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8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7" name="Straight Connector 24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C14F426-6F22-4E84-A08F-820F64B2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5" b="137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0BB4E5C-7948-43AC-8835-E8D53D71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Game Story</a:t>
            </a:r>
          </a:p>
        </p:txBody>
      </p:sp>
      <p:cxnSp>
        <p:nvCxnSpPr>
          <p:cNvPr id="59" name="Straight Connector 2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93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624BEB-0D3A-4C05-8939-08A3D5AE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Player Character</a:t>
            </a: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9E17BA-BDD9-4BAC-9835-158286DEF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98" y="1539143"/>
            <a:ext cx="6088293" cy="3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0F334B-9BDA-4E93-899A-80D1ACE6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Controls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bâtiment&#10;&#10;Description générée automatiquement">
            <a:extLst>
              <a:ext uri="{FF2B5EF4-FFF2-40B4-BE49-F238E27FC236}">
                <a16:creationId xmlns:a16="http://schemas.microsoft.com/office/drawing/2014/main" id="{3A3C38FC-203A-481F-BFDF-0E9C5DAA4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81" y="1494688"/>
            <a:ext cx="6929802" cy="38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CDA3AF-A7AA-404E-9D31-E165D0393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Game Experience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4892E4-0A64-45BF-B409-10A6D76E9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333" y="828118"/>
            <a:ext cx="5953630" cy="11381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Our game is made of 4 levels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CB84B57-2AB7-4759-8C07-2295239BE20F}"/>
              </a:ext>
            </a:extLst>
          </p:cNvPr>
          <p:cNvSpPr txBox="1"/>
          <p:nvPr/>
        </p:nvSpPr>
        <p:spPr>
          <a:xfrm>
            <a:off x="7403479" y="5315984"/>
            <a:ext cx="2310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Screenshot of the menu </a:t>
            </a:r>
          </a:p>
          <a:p>
            <a:endParaRPr lang="en-US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ADC49E-347F-492E-B974-64CA59659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24" y="1753298"/>
            <a:ext cx="5953630" cy="33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4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A7F1CD-27B0-405E-B6BD-1F14B4338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Game World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29D494-C312-45FE-B341-198006BE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49" y="2556932"/>
            <a:ext cx="5779848" cy="3318936"/>
          </a:xfrm>
        </p:spPr>
        <p:txBody>
          <a:bodyPr/>
          <a:lstStyle/>
          <a:p>
            <a:r>
              <a:rPr lang="en-US"/>
              <a:t>….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8B682-4697-2E4A-9AA3-5146DDA53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43" y="1891999"/>
            <a:ext cx="7286810" cy="32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EDA46E-AECC-43B8-B54F-FA6E4C0C6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89037-2F02-4B13-8573-CB800A968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795" y="576916"/>
            <a:ext cx="3992501" cy="5734983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contourW="12700">
            <a:bevelT w="19050" h="0" prst="coolSlant"/>
            <a:extrusionClr>
              <a:schemeClr val="accent3">
                <a:lumMod val="50000"/>
              </a:schemeClr>
            </a:extrusionClr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7B4C5E-A726-4AC9-9254-E81F0698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673" y="742355"/>
            <a:ext cx="3666744" cy="5404104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A7F1CD-27B0-405E-B6BD-1F14B4338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07" y="1385822"/>
            <a:ext cx="3055676" cy="2876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Music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329D494-C312-45FE-B341-198006BE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07" y="4533060"/>
            <a:ext cx="3055676" cy="9523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….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F9D90F-7118-49FD-9E75-223103DD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6971" y="4397593"/>
            <a:ext cx="27621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B80428A-AD22-E44E-A383-12D75D167B30}"/>
              </a:ext>
            </a:extLst>
          </p:cNvPr>
          <p:cNvSpPr txBox="1"/>
          <p:nvPr/>
        </p:nvSpPr>
        <p:spPr>
          <a:xfrm>
            <a:off x="5106593" y="614974"/>
            <a:ext cx="65096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Level 1: Turkish March. </a:t>
            </a:r>
          </a:p>
          <a:p>
            <a:r>
              <a:rPr lang="en-US" sz="2800" dirty="0"/>
              <a:t> </a:t>
            </a:r>
          </a:p>
          <a:p>
            <a:r>
              <a:rPr lang="pt-PT" sz="2800" dirty="0" err="1"/>
              <a:t>Level</a:t>
            </a:r>
            <a:r>
              <a:rPr lang="pt-PT" sz="2800" dirty="0"/>
              <a:t> 2: </a:t>
            </a:r>
            <a:r>
              <a:rPr lang="pt-PT" sz="2800" dirty="0" err="1"/>
              <a:t>Le</a:t>
            </a:r>
            <a:r>
              <a:rPr lang="pt-PT" sz="2800" dirty="0"/>
              <a:t> </a:t>
            </a:r>
            <a:r>
              <a:rPr lang="pt-PT" sz="2800" dirty="0" err="1"/>
              <a:t>nozze</a:t>
            </a:r>
            <a:r>
              <a:rPr lang="pt-PT" sz="2800" dirty="0"/>
              <a:t> de </a:t>
            </a:r>
            <a:r>
              <a:rPr lang="pt-PT" sz="2800" dirty="0" err="1"/>
              <a:t>Figaro</a:t>
            </a:r>
            <a:r>
              <a:rPr lang="pt-PT" sz="2800" dirty="0"/>
              <a:t>. </a:t>
            </a:r>
            <a:endParaRPr lang="en-US" sz="2800" dirty="0"/>
          </a:p>
          <a:p>
            <a:r>
              <a:rPr lang="pt-PT" sz="2800" dirty="0"/>
              <a:t> </a:t>
            </a:r>
            <a:endParaRPr lang="en-US" sz="2800" dirty="0"/>
          </a:p>
          <a:p>
            <a:r>
              <a:rPr lang="en-US" sz="2800" dirty="0"/>
              <a:t>Level 3: Magic Flute.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/>
              <a:t>Level 4: Symphony 40 in G minor.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/>
              <a:t>Waiting music: Piano concert N 21.</a:t>
            </a:r>
          </a:p>
          <a:p>
            <a:r>
              <a:rPr lang="en-US" sz="2800" dirty="0"/>
              <a:t>  </a:t>
            </a:r>
          </a:p>
          <a:p>
            <a:r>
              <a:rPr lang="en-US" sz="2800" dirty="0"/>
              <a:t>Dead Music: Requiem </a:t>
            </a:r>
            <a:r>
              <a:rPr lang="en-US" sz="2800" dirty="0" err="1"/>
              <a:t>Lacrimosa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4792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CF299F58D89647AB5016AFB871A51B" ma:contentTypeVersion="6" ma:contentTypeDescription="Criar um novo documento." ma:contentTypeScope="" ma:versionID="b6354e08039f9179fdd68f4a03b86f55">
  <xsd:schema xmlns:xsd="http://www.w3.org/2001/XMLSchema" xmlns:xs="http://www.w3.org/2001/XMLSchema" xmlns:p="http://schemas.microsoft.com/office/2006/metadata/properties" xmlns:ns2="ab60359b-1e37-4b97-9192-bfbd096c993c" targetNamespace="http://schemas.microsoft.com/office/2006/metadata/properties" ma:root="true" ma:fieldsID="dc2f9235226ac0686dadb5cea7eef3ac" ns2:_="">
    <xsd:import namespace="ab60359b-1e37-4b97-9192-bfbd096c9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60359b-1e37-4b97-9192-bfbd096c9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6C4FA7-0063-4BDB-8581-8B5AB4A94D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47A251-5F8E-4758-9992-D4C6FAB4AC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60359b-1e37-4b97-9192-bfbd096c9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DB4A0E-0C11-49A1-8E33-D516B8F2A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206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Adobe Fan Heiti Std B</vt:lpstr>
      <vt:lpstr>Adobe Gothic Std B</vt:lpstr>
      <vt:lpstr>Arial</vt:lpstr>
      <vt:lpstr>Garamond</vt:lpstr>
      <vt:lpstr>Organique</vt:lpstr>
      <vt:lpstr>Image</vt:lpstr>
      <vt:lpstr>PowerPoint Presentation</vt:lpstr>
      <vt:lpstr>The plan:</vt:lpstr>
      <vt:lpstr>Inspiration</vt:lpstr>
      <vt:lpstr>Game Story</vt:lpstr>
      <vt:lpstr>Player Character</vt:lpstr>
      <vt:lpstr>Controls</vt:lpstr>
      <vt:lpstr>Game Experience </vt:lpstr>
      <vt:lpstr>Game World</vt:lpstr>
      <vt:lpstr>Music</vt:lpstr>
      <vt:lpstr>Game mechanism </vt:lpstr>
      <vt:lpstr>Collectibles</vt:lpstr>
      <vt:lpstr>Future work: </vt:lpstr>
      <vt:lpstr>Monetization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Dario Chanchay Tituaña</dc:creator>
  <cp:lastModifiedBy>Gabriel Dario Chanchay Tituaña</cp:lastModifiedBy>
  <cp:revision>2</cp:revision>
  <dcterms:created xsi:type="dcterms:W3CDTF">2019-06-13T12:01:11Z</dcterms:created>
  <dcterms:modified xsi:type="dcterms:W3CDTF">2019-06-13T12:34:28Z</dcterms:modified>
</cp:coreProperties>
</file>